
<file path=[Content_Types].xml><?xml version="1.0" encoding="utf-8"?>
<Types xmlns="http://schemas.openxmlformats.org/package/2006/content-types">
  <Default Extension="xml" ContentType="application/xml"/>
  <Default Extension="png" ContentType="image/png"/>
  <Default Extension="gif" ContentType="image/gif"/>
  <Default Extension="emf" ContentType="image/x-emf"/>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handoutMasterIdLst>
    <p:handoutMasterId r:id="rId23"/>
  </p:handoutMasterIdLst>
  <p:sldIdLst>
    <p:sldId id="267" r:id="rId5"/>
    <p:sldId id="257" r:id="rId6"/>
    <p:sldId id="258" r:id="rId7"/>
    <p:sldId id="272" r:id="rId8"/>
    <p:sldId id="274" r:id="rId9"/>
    <p:sldId id="273" r:id="rId10"/>
    <p:sldId id="276" r:id="rId11"/>
    <p:sldId id="277" r:id="rId12"/>
    <p:sldId id="278" r:id="rId13"/>
    <p:sldId id="279" r:id="rId14"/>
    <p:sldId id="280" r:id="rId15"/>
    <p:sldId id="275" r:id="rId16"/>
    <p:sldId id="261" r:id="rId17"/>
    <p:sldId id="282" r:id="rId18"/>
    <p:sldId id="283" r:id="rId19"/>
    <p:sldId id="284" r:id="rId20"/>
    <p:sldId id="285" r:id="rId21"/>
    <p:sldId id="26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F497D"/>
    <a:srgbClr val="EFEDE3"/>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06799F8-075E-4A3A-A7F6-7FBC6576F1A4}">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4712" autoAdjust="0"/>
  </p:normalViewPr>
  <p:slideViewPr>
    <p:cSldViewPr snapToGrid="0">
      <p:cViewPr varScale="1">
        <p:scale>
          <a:sx n="115" d="100"/>
          <a:sy n="115" d="100"/>
        </p:scale>
        <p:origin x="512" y="19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3" d="100"/>
          <a:sy n="63" d="100"/>
        </p:scale>
        <p:origin x="2280" y="72"/>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handoutMaster" Target="handoutMasters/handoutMaster1.xml"/><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_rels/data3.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image" Target="../media/image6.png"/></Relationships>
</file>

<file path=ppt/diagrams/_rels/data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image" Target="../media/image7.png"/><Relationship Id="rId2" Type="http://schemas.openxmlformats.org/officeDocument/2006/relationships/image" Target="../media/image8.png"/></Relationships>
</file>

<file path=ppt/diagrams/_rels/data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image" Target="../media/image11.png"/><Relationship Id="rId2"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image" Target="../media/image6.png"/></Relationships>
</file>

<file path=ppt/diagrams/_rels/drawing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image" Target="../media/image7.png"/><Relationship Id="rId2" Type="http://schemas.openxmlformats.org/officeDocument/2006/relationships/image" Target="../media/image8.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image" Target="../media/image11.png"/><Relationship Id="rId2"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F064EC-4047-407E-BEBA-671F726ECCD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DE38B90-B856-43FD-8FF2-2F74B197A2BC}">
      <dgm:prSet phldrT="[Text]"/>
      <dgm:spPr/>
      <dgm:t>
        <a:bodyPr/>
        <a:lstStyle/>
        <a:p>
          <a:r>
            <a:rPr lang="en-US" dirty="0" smtClean="0"/>
            <a:t>Capsules Types</a:t>
          </a:r>
          <a:endParaRPr lang="en-US" dirty="0"/>
        </a:p>
      </dgm:t>
    </dgm:pt>
    <dgm:pt modelId="{C7369452-53FF-4B6A-8746-3ACB5E7D1423}" type="parTrans" cxnId="{8460C524-7A59-466C-BD3E-A4B9D20F8EE5}">
      <dgm:prSet/>
      <dgm:spPr/>
      <dgm:t>
        <a:bodyPr/>
        <a:lstStyle/>
        <a:p>
          <a:endParaRPr lang="en-US"/>
        </a:p>
      </dgm:t>
    </dgm:pt>
    <dgm:pt modelId="{0401A5E8-888B-4092-BA8E-D97147C95BCF}" type="sibTrans" cxnId="{8460C524-7A59-466C-BD3E-A4B9D20F8EE5}">
      <dgm:prSet/>
      <dgm:spPr/>
      <dgm:t>
        <a:bodyPr/>
        <a:lstStyle/>
        <a:p>
          <a:endParaRPr lang="en-US"/>
        </a:p>
      </dgm:t>
    </dgm:pt>
    <dgm:pt modelId="{F285A038-4ED3-4C00-8F5E-6FCA8CB8088C}">
      <dgm:prSet phldrT="[Text]"/>
      <dgm:spPr/>
      <dgm:t>
        <a:bodyPr/>
        <a:lstStyle/>
        <a:p>
          <a:r>
            <a:rPr lang="en-US" dirty="0" smtClean="0"/>
            <a:t>Hard Gelatin Capsules</a:t>
          </a:r>
          <a:endParaRPr lang="en-US" dirty="0"/>
        </a:p>
      </dgm:t>
    </dgm:pt>
    <dgm:pt modelId="{D13428EA-2A98-49FF-8B9A-CC90FD919A5D}" type="parTrans" cxnId="{0A1E32DF-417A-4538-82E6-53A69F93DC35}">
      <dgm:prSet/>
      <dgm:spPr/>
      <dgm:t>
        <a:bodyPr/>
        <a:lstStyle/>
        <a:p>
          <a:endParaRPr lang="en-US"/>
        </a:p>
      </dgm:t>
    </dgm:pt>
    <dgm:pt modelId="{5FA01BE7-86AA-478B-AD56-AC8797A70480}" type="sibTrans" cxnId="{0A1E32DF-417A-4538-82E6-53A69F93DC35}">
      <dgm:prSet/>
      <dgm:spPr/>
      <dgm:t>
        <a:bodyPr/>
        <a:lstStyle/>
        <a:p>
          <a:endParaRPr lang="en-US"/>
        </a:p>
      </dgm:t>
    </dgm:pt>
    <dgm:pt modelId="{F4EB8A89-AAAB-4FE3-A1CF-B4C7420A6234}">
      <dgm:prSet phldrT="[Text]"/>
      <dgm:spPr/>
      <dgm:t>
        <a:bodyPr/>
        <a:lstStyle/>
        <a:p>
          <a:r>
            <a:rPr lang="en-US" dirty="0" smtClean="0"/>
            <a:t>Filled with powder ingredients</a:t>
          </a:r>
          <a:endParaRPr lang="en-US" dirty="0"/>
        </a:p>
      </dgm:t>
    </dgm:pt>
    <dgm:pt modelId="{04D77CF7-08D3-4A28-AD84-B602CF883048}" type="parTrans" cxnId="{C8E0DCED-DA31-4255-80B6-3D0D719A7893}">
      <dgm:prSet/>
      <dgm:spPr/>
      <dgm:t>
        <a:bodyPr/>
        <a:lstStyle/>
        <a:p>
          <a:endParaRPr lang="en-US"/>
        </a:p>
      </dgm:t>
    </dgm:pt>
    <dgm:pt modelId="{D8B2DEF3-FC44-4E98-8EE6-0CA5C11DC22D}" type="sibTrans" cxnId="{C8E0DCED-DA31-4255-80B6-3D0D719A7893}">
      <dgm:prSet/>
      <dgm:spPr/>
      <dgm:t>
        <a:bodyPr/>
        <a:lstStyle/>
        <a:p>
          <a:endParaRPr lang="en-US"/>
        </a:p>
      </dgm:t>
    </dgm:pt>
    <dgm:pt modelId="{3687325C-AD96-48BA-BD45-2468DC511FD5}">
      <dgm:prSet phldrT="[Text]"/>
      <dgm:spPr/>
      <dgm:t>
        <a:bodyPr/>
        <a:lstStyle/>
        <a:p>
          <a:r>
            <a:rPr lang="en-US" dirty="0" smtClean="0"/>
            <a:t>Soft Gelatin Capsules</a:t>
          </a:r>
          <a:endParaRPr lang="en-US" dirty="0"/>
        </a:p>
      </dgm:t>
    </dgm:pt>
    <dgm:pt modelId="{F110E869-C4A0-47FE-871F-8547755A97C7}" type="parTrans" cxnId="{1FDA8B7D-9315-4C28-A544-DA7FBF84B19D}">
      <dgm:prSet/>
      <dgm:spPr/>
      <dgm:t>
        <a:bodyPr/>
        <a:lstStyle/>
        <a:p>
          <a:endParaRPr lang="en-US"/>
        </a:p>
      </dgm:t>
    </dgm:pt>
    <dgm:pt modelId="{A0341260-5387-4D3A-B6CD-B5F7B6876071}" type="sibTrans" cxnId="{1FDA8B7D-9315-4C28-A544-DA7FBF84B19D}">
      <dgm:prSet/>
      <dgm:spPr/>
      <dgm:t>
        <a:bodyPr/>
        <a:lstStyle/>
        <a:p>
          <a:endParaRPr lang="en-US"/>
        </a:p>
      </dgm:t>
    </dgm:pt>
    <dgm:pt modelId="{0B5EE4A8-7683-49B3-84BD-A3B73BCC7828}">
      <dgm:prSet phldrT="[Text]"/>
      <dgm:spPr/>
      <dgm:t>
        <a:bodyPr/>
        <a:lstStyle/>
        <a:p>
          <a:r>
            <a:rPr lang="en-US" dirty="0" smtClean="0"/>
            <a:t>Filled with Liquid ingredients</a:t>
          </a:r>
          <a:endParaRPr lang="en-US" dirty="0"/>
        </a:p>
      </dgm:t>
    </dgm:pt>
    <dgm:pt modelId="{182FAC65-3F17-44BF-8354-3719B7CFD34B}" type="parTrans" cxnId="{962DEEA9-CDF1-4C13-96A5-EECFC2E40A26}">
      <dgm:prSet/>
      <dgm:spPr/>
      <dgm:t>
        <a:bodyPr/>
        <a:lstStyle/>
        <a:p>
          <a:endParaRPr lang="en-US"/>
        </a:p>
      </dgm:t>
    </dgm:pt>
    <dgm:pt modelId="{B06A1349-12E0-41E9-A4B0-0131B72B7E32}" type="sibTrans" cxnId="{962DEEA9-CDF1-4C13-96A5-EECFC2E40A26}">
      <dgm:prSet/>
      <dgm:spPr/>
      <dgm:t>
        <a:bodyPr/>
        <a:lstStyle/>
        <a:p>
          <a:endParaRPr lang="en-US"/>
        </a:p>
      </dgm:t>
    </dgm:pt>
    <dgm:pt modelId="{DAB4F5D2-ADA5-4881-AD65-CCFD4328BAD0}">
      <dgm:prSet/>
      <dgm:spPr/>
      <dgm:t>
        <a:bodyPr/>
        <a:lstStyle/>
        <a:p>
          <a:r>
            <a:rPr lang="en-US" dirty="0" smtClean="0"/>
            <a:t>Filled with semisolid ingredients</a:t>
          </a:r>
          <a:endParaRPr lang="en-US" dirty="0"/>
        </a:p>
      </dgm:t>
    </dgm:pt>
    <dgm:pt modelId="{DCCEAB01-2797-45AC-A1EC-851764B7017B}" type="parTrans" cxnId="{4E8D0E4E-B87B-49A1-B55E-5B6B4907C499}">
      <dgm:prSet/>
      <dgm:spPr/>
      <dgm:t>
        <a:bodyPr/>
        <a:lstStyle/>
        <a:p>
          <a:endParaRPr lang="en-US"/>
        </a:p>
      </dgm:t>
    </dgm:pt>
    <dgm:pt modelId="{BD563A6F-A0AF-422E-937E-141261926C72}" type="sibTrans" cxnId="{4E8D0E4E-B87B-49A1-B55E-5B6B4907C499}">
      <dgm:prSet/>
      <dgm:spPr/>
      <dgm:t>
        <a:bodyPr/>
        <a:lstStyle/>
        <a:p>
          <a:endParaRPr lang="en-US"/>
        </a:p>
      </dgm:t>
    </dgm:pt>
    <dgm:pt modelId="{99EA7182-E616-4434-8FC7-98ECA214D99B}" type="pres">
      <dgm:prSet presAssocID="{D3F064EC-4047-407E-BEBA-671F726ECCD2}" presName="hierChild1" presStyleCnt="0">
        <dgm:presLayoutVars>
          <dgm:chPref val="1"/>
          <dgm:dir/>
          <dgm:animOne val="branch"/>
          <dgm:animLvl val="lvl"/>
          <dgm:resizeHandles/>
        </dgm:presLayoutVars>
      </dgm:prSet>
      <dgm:spPr/>
      <dgm:t>
        <a:bodyPr/>
        <a:lstStyle/>
        <a:p>
          <a:endParaRPr lang="en-US"/>
        </a:p>
      </dgm:t>
    </dgm:pt>
    <dgm:pt modelId="{6EF1336F-6C83-4B04-9793-BA6BA181B440}" type="pres">
      <dgm:prSet presAssocID="{0DE38B90-B856-43FD-8FF2-2F74B197A2BC}" presName="hierRoot1" presStyleCnt="0"/>
      <dgm:spPr/>
    </dgm:pt>
    <dgm:pt modelId="{3A0C9E37-22A5-4588-9982-31D9BBCAAB60}" type="pres">
      <dgm:prSet presAssocID="{0DE38B90-B856-43FD-8FF2-2F74B197A2BC}" presName="composite" presStyleCnt="0"/>
      <dgm:spPr/>
    </dgm:pt>
    <dgm:pt modelId="{0413AECD-BDB7-4D53-8EC6-D76FBDB51F23}" type="pres">
      <dgm:prSet presAssocID="{0DE38B90-B856-43FD-8FF2-2F74B197A2BC}" presName="background" presStyleLbl="node0" presStyleIdx="0" presStyleCnt="1"/>
      <dgm:spPr/>
    </dgm:pt>
    <dgm:pt modelId="{499D8A3C-15FD-420E-9E3C-369F1D1C7330}" type="pres">
      <dgm:prSet presAssocID="{0DE38B90-B856-43FD-8FF2-2F74B197A2BC}" presName="text" presStyleLbl="fgAcc0" presStyleIdx="0" presStyleCnt="1">
        <dgm:presLayoutVars>
          <dgm:chPref val="3"/>
        </dgm:presLayoutVars>
      </dgm:prSet>
      <dgm:spPr/>
      <dgm:t>
        <a:bodyPr/>
        <a:lstStyle/>
        <a:p>
          <a:endParaRPr lang="en-US"/>
        </a:p>
      </dgm:t>
    </dgm:pt>
    <dgm:pt modelId="{A187B026-0816-4A52-8F01-698A37F7434C}" type="pres">
      <dgm:prSet presAssocID="{0DE38B90-B856-43FD-8FF2-2F74B197A2BC}" presName="hierChild2" presStyleCnt="0"/>
      <dgm:spPr/>
    </dgm:pt>
    <dgm:pt modelId="{5DCB2EED-0F5A-4CCD-91B0-CFEEE8EEFA8A}" type="pres">
      <dgm:prSet presAssocID="{D13428EA-2A98-49FF-8B9A-CC90FD919A5D}" presName="Name10" presStyleLbl="parChTrans1D2" presStyleIdx="0" presStyleCnt="2"/>
      <dgm:spPr/>
      <dgm:t>
        <a:bodyPr/>
        <a:lstStyle/>
        <a:p>
          <a:endParaRPr lang="en-US"/>
        </a:p>
      </dgm:t>
    </dgm:pt>
    <dgm:pt modelId="{877718D0-9504-4C14-87A9-BB03186B9BB7}" type="pres">
      <dgm:prSet presAssocID="{F285A038-4ED3-4C00-8F5E-6FCA8CB8088C}" presName="hierRoot2" presStyleCnt="0"/>
      <dgm:spPr/>
    </dgm:pt>
    <dgm:pt modelId="{EFECB97E-0F27-4398-A330-FD3EDCB8CF42}" type="pres">
      <dgm:prSet presAssocID="{F285A038-4ED3-4C00-8F5E-6FCA8CB8088C}" presName="composite2" presStyleCnt="0"/>
      <dgm:spPr/>
    </dgm:pt>
    <dgm:pt modelId="{24FCB53C-C44F-44CF-B230-D5124716E222}" type="pres">
      <dgm:prSet presAssocID="{F285A038-4ED3-4C00-8F5E-6FCA8CB8088C}" presName="background2" presStyleLbl="node2" presStyleIdx="0" presStyleCnt="2"/>
      <dgm:spPr/>
    </dgm:pt>
    <dgm:pt modelId="{5A13FFBD-65A7-4BBA-972D-853B4A248EC4}" type="pres">
      <dgm:prSet presAssocID="{F285A038-4ED3-4C00-8F5E-6FCA8CB8088C}" presName="text2" presStyleLbl="fgAcc2" presStyleIdx="0" presStyleCnt="2">
        <dgm:presLayoutVars>
          <dgm:chPref val="3"/>
        </dgm:presLayoutVars>
      </dgm:prSet>
      <dgm:spPr/>
      <dgm:t>
        <a:bodyPr/>
        <a:lstStyle/>
        <a:p>
          <a:endParaRPr lang="en-US"/>
        </a:p>
      </dgm:t>
    </dgm:pt>
    <dgm:pt modelId="{7F7D3011-3A91-4535-AA10-183F870ED8B5}" type="pres">
      <dgm:prSet presAssocID="{F285A038-4ED3-4C00-8F5E-6FCA8CB8088C}" presName="hierChild3" presStyleCnt="0"/>
      <dgm:spPr/>
    </dgm:pt>
    <dgm:pt modelId="{2824A9F4-4502-449B-8D54-66B0FB5BCB6C}" type="pres">
      <dgm:prSet presAssocID="{04D77CF7-08D3-4A28-AD84-B602CF883048}" presName="Name17" presStyleLbl="parChTrans1D3" presStyleIdx="0" presStyleCnt="3"/>
      <dgm:spPr/>
      <dgm:t>
        <a:bodyPr/>
        <a:lstStyle/>
        <a:p>
          <a:endParaRPr lang="en-US"/>
        </a:p>
      </dgm:t>
    </dgm:pt>
    <dgm:pt modelId="{A2E3FBE8-7894-491A-9848-E9F97569A07D}" type="pres">
      <dgm:prSet presAssocID="{F4EB8A89-AAAB-4FE3-A1CF-B4C7420A6234}" presName="hierRoot3" presStyleCnt="0"/>
      <dgm:spPr/>
    </dgm:pt>
    <dgm:pt modelId="{9BB2538A-DDC1-4162-BA1F-3A764404ACC9}" type="pres">
      <dgm:prSet presAssocID="{F4EB8A89-AAAB-4FE3-A1CF-B4C7420A6234}" presName="composite3" presStyleCnt="0"/>
      <dgm:spPr/>
    </dgm:pt>
    <dgm:pt modelId="{CB543F3C-A0A7-4438-9BD7-EC1D523385FB}" type="pres">
      <dgm:prSet presAssocID="{F4EB8A89-AAAB-4FE3-A1CF-B4C7420A6234}" presName="background3" presStyleLbl="node3" presStyleIdx="0" presStyleCnt="3"/>
      <dgm:spPr/>
    </dgm:pt>
    <dgm:pt modelId="{6FD8C99D-1651-4968-96ED-84837F4FDE36}" type="pres">
      <dgm:prSet presAssocID="{F4EB8A89-AAAB-4FE3-A1CF-B4C7420A6234}" presName="text3" presStyleLbl="fgAcc3" presStyleIdx="0" presStyleCnt="3">
        <dgm:presLayoutVars>
          <dgm:chPref val="3"/>
        </dgm:presLayoutVars>
      </dgm:prSet>
      <dgm:spPr/>
      <dgm:t>
        <a:bodyPr/>
        <a:lstStyle/>
        <a:p>
          <a:endParaRPr lang="en-US"/>
        </a:p>
      </dgm:t>
    </dgm:pt>
    <dgm:pt modelId="{54B00F60-1343-443E-8B9F-144704303B61}" type="pres">
      <dgm:prSet presAssocID="{F4EB8A89-AAAB-4FE3-A1CF-B4C7420A6234}" presName="hierChild4" presStyleCnt="0"/>
      <dgm:spPr/>
    </dgm:pt>
    <dgm:pt modelId="{FC681F2D-9B03-4F8B-BF32-0096228E32E9}" type="pres">
      <dgm:prSet presAssocID="{F110E869-C4A0-47FE-871F-8547755A97C7}" presName="Name10" presStyleLbl="parChTrans1D2" presStyleIdx="1" presStyleCnt="2"/>
      <dgm:spPr/>
      <dgm:t>
        <a:bodyPr/>
        <a:lstStyle/>
        <a:p>
          <a:endParaRPr lang="en-US"/>
        </a:p>
      </dgm:t>
    </dgm:pt>
    <dgm:pt modelId="{8D62090C-2E70-4B53-A6AA-62302FE0FE22}" type="pres">
      <dgm:prSet presAssocID="{3687325C-AD96-48BA-BD45-2468DC511FD5}" presName="hierRoot2" presStyleCnt="0"/>
      <dgm:spPr/>
    </dgm:pt>
    <dgm:pt modelId="{942F78E7-59C6-43E4-A714-31981199F7A6}" type="pres">
      <dgm:prSet presAssocID="{3687325C-AD96-48BA-BD45-2468DC511FD5}" presName="composite2" presStyleCnt="0"/>
      <dgm:spPr/>
    </dgm:pt>
    <dgm:pt modelId="{4088D92D-754E-43D0-A0D6-C157A40772E0}" type="pres">
      <dgm:prSet presAssocID="{3687325C-AD96-48BA-BD45-2468DC511FD5}" presName="background2" presStyleLbl="node2" presStyleIdx="1" presStyleCnt="2"/>
      <dgm:spPr/>
    </dgm:pt>
    <dgm:pt modelId="{DE1F3D88-E6B9-4896-8831-134839012D2C}" type="pres">
      <dgm:prSet presAssocID="{3687325C-AD96-48BA-BD45-2468DC511FD5}" presName="text2" presStyleLbl="fgAcc2" presStyleIdx="1" presStyleCnt="2">
        <dgm:presLayoutVars>
          <dgm:chPref val="3"/>
        </dgm:presLayoutVars>
      </dgm:prSet>
      <dgm:spPr/>
      <dgm:t>
        <a:bodyPr/>
        <a:lstStyle/>
        <a:p>
          <a:endParaRPr lang="en-US"/>
        </a:p>
      </dgm:t>
    </dgm:pt>
    <dgm:pt modelId="{E4F989F3-A51C-4CC5-AE56-81BAF6D34F3D}" type="pres">
      <dgm:prSet presAssocID="{3687325C-AD96-48BA-BD45-2468DC511FD5}" presName="hierChild3" presStyleCnt="0"/>
      <dgm:spPr/>
    </dgm:pt>
    <dgm:pt modelId="{FE8B649A-F072-458C-BFDB-E2367300C134}" type="pres">
      <dgm:prSet presAssocID="{182FAC65-3F17-44BF-8354-3719B7CFD34B}" presName="Name17" presStyleLbl="parChTrans1D3" presStyleIdx="1" presStyleCnt="3"/>
      <dgm:spPr/>
      <dgm:t>
        <a:bodyPr/>
        <a:lstStyle/>
        <a:p>
          <a:endParaRPr lang="en-US"/>
        </a:p>
      </dgm:t>
    </dgm:pt>
    <dgm:pt modelId="{8A0C1E5E-E1B9-4FB6-890A-016F664A2C56}" type="pres">
      <dgm:prSet presAssocID="{0B5EE4A8-7683-49B3-84BD-A3B73BCC7828}" presName="hierRoot3" presStyleCnt="0"/>
      <dgm:spPr/>
    </dgm:pt>
    <dgm:pt modelId="{E6313186-D2ED-4FAC-82EA-CAA0C1AFBAAD}" type="pres">
      <dgm:prSet presAssocID="{0B5EE4A8-7683-49B3-84BD-A3B73BCC7828}" presName="composite3" presStyleCnt="0"/>
      <dgm:spPr/>
    </dgm:pt>
    <dgm:pt modelId="{74F3B553-68D8-4577-92D6-2A933903E0A7}" type="pres">
      <dgm:prSet presAssocID="{0B5EE4A8-7683-49B3-84BD-A3B73BCC7828}" presName="background3" presStyleLbl="node3" presStyleIdx="1" presStyleCnt="3"/>
      <dgm:spPr/>
    </dgm:pt>
    <dgm:pt modelId="{54AB7293-A46A-4FFA-B99C-D3E06A12328A}" type="pres">
      <dgm:prSet presAssocID="{0B5EE4A8-7683-49B3-84BD-A3B73BCC7828}" presName="text3" presStyleLbl="fgAcc3" presStyleIdx="1" presStyleCnt="3">
        <dgm:presLayoutVars>
          <dgm:chPref val="3"/>
        </dgm:presLayoutVars>
      </dgm:prSet>
      <dgm:spPr/>
      <dgm:t>
        <a:bodyPr/>
        <a:lstStyle/>
        <a:p>
          <a:endParaRPr lang="en-US"/>
        </a:p>
      </dgm:t>
    </dgm:pt>
    <dgm:pt modelId="{F00DC009-CA06-49EA-8FFB-97CF57C83BEA}" type="pres">
      <dgm:prSet presAssocID="{0B5EE4A8-7683-49B3-84BD-A3B73BCC7828}" presName="hierChild4" presStyleCnt="0"/>
      <dgm:spPr/>
    </dgm:pt>
    <dgm:pt modelId="{37D5F26C-6E66-47C9-8348-B7D8B7A30EF3}" type="pres">
      <dgm:prSet presAssocID="{DCCEAB01-2797-45AC-A1EC-851764B7017B}" presName="Name17" presStyleLbl="parChTrans1D3" presStyleIdx="2" presStyleCnt="3"/>
      <dgm:spPr/>
      <dgm:t>
        <a:bodyPr/>
        <a:lstStyle/>
        <a:p>
          <a:endParaRPr lang="en-US"/>
        </a:p>
      </dgm:t>
    </dgm:pt>
    <dgm:pt modelId="{DC4AC660-6A3B-4721-B70E-194957C9779D}" type="pres">
      <dgm:prSet presAssocID="{DAB4F5D2-ADA5-4881-AD65-CCFD4328BAD0}" presName="hierRoot3" presStyleCnt="0"/>
      <dgm:spPr/>
    </dgm:pt>
    <dgm:pt modelId="{20E98C92-8AF3-43BA-BE5E-5F9EE212F252}" type="pres">
      <dgm:prSet presAssocID="{DAB4F5D2-ADA5-4881-AD65-CCFD4328BAD0}" presName="composite3" presStyleCnt="0"/>
      <dgm:spPr/>
    </dgm:pt>
    <dgm:pt modelId="{30099A24-2092-492D-A092-894C0ACCBA45}" type="pres">
      <dgm:prSet presAssocID="{DAB4F5D2-ADA5-4881-AD65-CCFD4328BAD0}" presName="background3" presStyleLbl="node3" presStyleIdx="2" presStyleCnt="3"/>
      <dgm:spPr/>
    </dgm:pt>
    <dgm:pt modelId="{6E89AE7E-005F-4A1E-8C25-92CEE215F45F}" type="pres">
      <dgm:prSet presAssocID="{DAB4F5D2-ADA5-4881-AD65-CCFD4328BAD0}" presName="text3" presStyleLbl="fgAcc3" presStyleIdx="2" presStyleCnt="3">
        <dgm:presLayoutVars>
          <dgm:chPref val="3"/>
        </dgm:presLayoutVars>
      </dgm:prSet>
      <dgm:spPr/>
      <dgm:t>
        <a:bodyPr/>
        <a:lstStyle/>
        <a:p>
          <a:endParaRPr lang="en-US"/>
        </a:p>
      </dgm:t>
    </dgm:pt>
    <dgm:pt modelId="{03B6F025-686B-42FF-A9BE-A91815203177}" type="pres">
      <dgm:prSet presAssocID="{DAB4F5D2-ADA5-4881-AD65-CCFD4328BAD0}" presName="hierChild4" presStyleCnt="0"/>
      <dgm:spPr/>
    </dgm:pt>
  </dgm:ptLst>
  <dgm:cxnLst>
    <dgm:cxn modelId="{C8E0DCED-DA31-4255-80B6-3D0D719A7893}" srcId="{F285A038-4ED3-4C00-8F5E-6FCA8CB8088C}" destId="{F4EB8A89-AAAB-4FE3-A1CF-B4C7420A6234}" srcOrd="0" destOrd="0" parTransId="{04D77CF7-08D3-4A28-AD84-B602CF883048}" sibTransId="{D8B2DEF3-FC44-4E98-8EE6-0CA5C11DC22D}"/>
    <dgm:cxn modelId="{8460C524-7A59-466C-BD3E-A4B9D20F8EE5}" srcId="{D3F064EC-4047-407E-BEBA-671F726ECCD2}" destId="{0DE38B90-B856-43FD-8FF2-2F74B197A2BC}" srcOrd="0" destOrd="0" parTransId="{C7369452-53FF-4B6A-8746-3ACB5E7D1423}" sibTransId="{0401A5E8-888B-4092-BA8E-D97147C95BCF}"/>
    <dgm:cxn modelId="{96D4D98C-677E-495E-90D5-11864A8A9D2C}" type="presOf" srcId="{DCCEAB01-2797-45AC-A1EC-851764B7017B}" destId="{37D5F26C-6E66-47C9-8348-B7D8B7A30EF3}" srcOrd="0" destOrd="0" presId="urn:microsoft.com/office/officeart/2005/8/layout/hierarchy1"/>
    <dgm:cxn modelId="{0A1E32DF-417A-4538-82E6-53A69F93DC35}" srcId="{0DE38B90-B856-43FD-8FF2-2F74B197A2BC}" destId="{F285A038-4ED3-4C00-8F5E-6FCA8CB8088C}" srcOrd="0" destOrd="0" parTransId="{D13428EA-2A98-49FF-8B9A-CC90FD919A5D}" sibTransId="{5FA01BE7-86AA-478B-AD56-AC8797A70480}"/>
    <dgm:cxn modelId="{455D024B-66C7-4885-8D92-20B6BBAAFF09}" type="presOf" srcId="{D13428EA-2A98-49FF-8B9A-CC90FD919A5D}" destId="{5DCB2EED-0F5A-4CCD-91B0-CFEEE8EEFA8A}" srcOrd="0" destOrd="0" presId="urn:microsoft.com/office/officeart/2005/8/layout/hierarchy1"/>
    <dgm:cxn modelId="{7282462A-4149-4FED-A09C-A8AFEA71849F}" type="presOf" srcId="{DAB4F5D2-ADA5-4881-AD65-CCFD4328BAD0}" destId="{6E89AE7E-005F-4A1E-8C25-92CEE215F45F}" srcOrd="0" destOrd="0" presId="urn:microsoft.com/office/officeart/2005/8/layout/hierarchy1"/>
    <dgm:cxn modelId="{EE539E59-3CE5-4311-B89A-641430E9AAFC}" type="presOf" srcId="{04D77CF7-08D3-4A28-AD84-B602CF883048}" destId="{2824A9F4-4502-449B-8D54-66B0FB5BCB6C}" srcOrd="0" destOrd="0" presId="urn:microsoft.com/office/officeart/2005/8/layout/hierarchy1"/>
    <dgm:cxn modelId="{AEF19B37-F0D9-42A5-A007-3B1029C59D81}" type="presOf" srcId="{F285A038-4ED3-4C00-8F5E-6FCA8CB8088C}" destId="{5A13FFBD-65A7-4BBA-972D-853B4A248EC4}" srcOrd="0" destOrd="0" presId="urn:microsoft.com/office/officeart/2005/8/layout/hierarchy1"/>
    <dgm:cxn modelId="{962DEEA9-CDF1-4C13-96A5-EECFC2E40A26}" srcId="{3687325C-AD96-48BA-BD45-2468DC511FD5}" destId="{0B5EE4A8-7683-49B3-84BD-A3B73BCC7828}" srcOrd="0" destOrd="0" parTransId="{182FAC65-3F17-44BF-8354-3719B7CFD34B}" sibTransId="{B06A1349-12E0-41E9-A4B0-0131B72B7E32}"/>
    <dgm:cxn modelId="{C7126A50-FC22-4D3A-8B96-4CD7A7D4F0E3}" type="presOf" srcId="{D3F064EC-4047-407E-BEBA-671F726ECCD2}" destId="{99EA7182-E616-4434-8FC7-98ECA214D99B}" srcOrd="0" destOrd="0" presId="urn:microsoft.com/office/officeart/2005/8/layout/hierarchy1"/>
    <dgm:cxn modelId="{215DF125-E044-4AD3-BED2-B4DEEEF3281E}" type="presOf" srcId="{3687325C-AD96-48BA-BD45-2468DC511FD5}" destId="{DE1F3D88-E6B9-4896-8831-134839012D2C}" srcOrd="0" destOrd="0" presId="urn:microsoft.com/office/officeart/2005/8/layout/hierarchy1"/>
    <dgm:cxn modelId="{7ED22838-94AE-467F-9823-EDF8F1F5E75E}" type="presOf" srcId="{F4EB8A89-AAAB-4FE3-A1CF-B4C7420A6234}" destId="{6FD8C99D-1651-4968-96ED-84837F4FDE36}" srcOrd="0" destOrd="0" presId="urn:microsoft.com/office/officeart/2005/8/layout/hierarchy1"/>
    <dgm:cxn modelId="{1FDA8B7D-9315-4C28-A544-DA7FBF84B19D}" srcId="{0DE38B90-B856-43FD-8FF2-2F74B197A2BC}" destId="{3687325C-AD96-48BA-BD45-2468DC511FD5}" srcOrd="1" destOrd="0" parTransId="{F110E869-C4A0-47FE-871F-8547755A97C7}" sibTransId="{A0341260-5387-4D3A-B6CD-B5F7B6876071}"/>
    <dgm:cxn modelId="{C0695706-D283-41A0-B9BF-4F5E50DDF97A}" type="presOf" srcId="{0B5EE4A8-7683-49B3-84BD-A3B73BCC7828}" destId="{54AB7293-A46A-4FFA-B99C-D3E06A12328A}" srcOrd="0" destOrd="0" presId="urn:microsoft.com/office/officeart/2005/8/layout/hierarchy1"/>
    <dgm:cxn modelId="{7985A8A4-57E2-4589-93A3-F61EF3DF80FE}" type="presOf" srcId="{F110E869-C4A0-47FE-871F-8547755A97C7}" destId="{FC681F2D-9B03-4F8B-BF32-0096228E32E9}" srcOrd="0" destOrd="0" presId="urn:microsoft.com/office/officeart/2005/8/layout/hierarchy1"/>
    <dgm:cxn modelId="{4E8D0E4E-B87B-49A1-B55E-5B6B4907C499}" srcId="{3687325C-AD96-48BA-BD45-2468DC511FD5}" destId="{DAB4F5D2-ADA5-4881-AD65-CCFD4328BAD0}" srcOrd="1" destOrd="0" parTransId="{DCCEAB01-2797-45AC-A1EC-851764B7017B}" sibTransId="{BD563A6F-A0AF-422E-937E-141261926C72}"/>
    <dgm:cxn modelId="{48A64F58-8C2A-4187-968A-5BAD27ADBDE8}" type="presOf" srcId="{0DE38B90-B856-43FD-8FF2-2F74B197A2BC}" destId="{499D8A3C-15FD-420E-9E3C-369F1D1C7330}" srcOrd="0" destOrd="0" presId="urn:microsoft.com/office/officeart/2005/8/layout/hierarchy1"/>
    <dgm:cxn modelId="{3B5422BE-C345-4139-9EB0-1D4D97432AF6}" type="presOf" srcId="{182FAC65-3F17-44BF-8354-3719B7CFD34B}" destId="{FE8B649A-F072-458C-BFDB-E2367300C134}" srcOrd="0" destOrd="0" presId="urn:microsoft.com/office/officeart/2005/8/layout/hierarchy1"/>
    <dgm:cxn modelId="{B5088C34-1943-4EDB-84F1-57AC7D1CAF19}" type="presParOf" srcId="{99EA7182-E616-4434-8FC7-98ECA214D99B}" destId="{6EF1336F-6C83-4B04-9793-BA6BA181B440}" srcOrd="0" destOrd="0" presId="urn:microsoft.com/office/officeart/2005/8/layout/hierarchy1"/>
    <dgm:cxn modelId="{0E2D0EFC-782C-4F47-8D81-80094B17BBA2}" type="presParOf" srcId="{6EF1336F-6C83-4B04-9793-BA6BA181B440}" destId="{3A0C9E37-22A5-4588-9982-31D9BBCAAB60}" srcOrd="0" destOrd="0" presId="urn:microsoft.com/office/officeart/2005/8/layout/hierarchy1"/>
    <dgm:cxn modelId="{66072C75-673F-4FC4-9D02-417630D6672A}" type="presParOf" srcId="{3A0C9E37-22A5-4588-9982-31D9BBCAAB60}" destId="{0413AECD-BDB7-4D53-8EC6-D76FBDB51F23}" srcOrd="0" destOrd="0" presId="urn:microsoft.com/office/officeart/2005/8/layout/hierarchy1"/>
    <dgm:cxn modelId="{17CCB21A-416B-4958-AA48-6A785053C3CC}" type="presParOf" srcId="{3A0C9E37-22A5-4588-9982-31D9BBCAAB60}" destId="{499D8A3C-15FD-420E-9E3C-369F1D1C7330}" srcOrd="1" destOrd="0" presId="urn:microsoft.com/office/officeart/2005/8/layout/hierarchy1"/>
    <dgm:cxn modelId="{5E240B87-BDB0-4231-AB91-CEC4B2235817}" type="presParOf" srcId="{6EF1336F-6C83-4B04-9793-BA6BA181B440}" destId="{A187B026-0816-4A52-8F01-698A37F7434C}" srcOrd="1" destOrd="0" presId="urn:microsoft.com/office/officeart/2005/8/layout/hierarchy1"/>
    <dgm:cxn modelId="{A09EAB43-8800-4521-A033-D52FD4BEDF61}" type="presParOf" srcId="{A187B026-0816-4A52-8F01-698A37F7434C}" destId="{5DCB2EED-0F5A-4CCD-91B0-CFEEE8EEFA8A}" srcOrd="0" destOrd="0" presId="urn:microsoft.com/office/officeart/2005/8/layout/hierarchy1"/>
    <dgm:cxn modelId="{84F87BF6-ACA4-4940-B09B-DD719D2948DB}" type="presParOf" srcId="{A187B026-0816-4A52-8F01-698A37F7434C}" destId="{877718D0-9504-4C14-87A9-BB03186B9BB7}" srcOrd="1" destOrd="0" presId="urn:microsoft.com/office/officeart/2005/8/layout/hierarchy1"/>
    <dgm:cxn modelId="{4218EA03-124B-4C9D-914D-83220CD42F5F}" type="presParOf" srcId="{877718D0-9504-4C14-87A9-BB03186B9BB7}" destId="{EFECB97E-0F27-4398-A330-FD3EDCB8CF42}" srcOrd="0" destOrd="0" presId="urn:microsoft.com/office/officeart/2005/8/layout/hierarchy1"/>
    <dgm:cxn modelId="{CA838718-2A39-4070-B017-7D6B4514CB7F}" type="presParOf" srcId="{EFECB97E-0F27-4398-A330-FD3EDCB8CF42}" destId="{24FCB53C-C44F-44CF-B230-D5124716E222}" srcOrd="0" destOrd="0" presId="urn:microsoft.com/office/officeart/2005/8/layout/hierarchy1"/>
    <dgm:cxn modelId="{1BEAB801-190A-4444-BB6F-A0D98AA3A0E0}" type="presParOf" srcId="{EFECB97E-0F27-4398-A330-FD3EDCB8CF42}" destId="{5A13FFBD-65A7-4BBA-972D-853B4A248EC4}" srcOrd="1" destOrd="0" presId="urn:microsoft.com/office/officeart/2005/8/layout/hierarchy1"/>
    <dgm:cxn modelId="{F388DB45-B40C-43D8-BAF6-CED94D80255D}" type="presParOf" srcId="{877718D0-9504-4C14-87A9-BB03186B9BB7}" destId="{7F7D3011-3A91-4535-AA10-183F870ED8B5}" srcOrd="1" destOrd="0" presId="urn:microsoft.com/office/officeart/2005/8/layout/hierarchy1"/>
    <dgm:cxn modelId="{9C0B002C-013F-4F76-B560-323742011207}" type="presParOf" srcId="{7F7D3011-3A91-4535-AA10-183F870ED8B5}" destId="{2824A9F4-4502-449B-8D54-66B0FB5BCB6C}" srcOrd="0" destOrd="0" presId="urn:microsoft.com/office/officeart/2005/8/layout/hierarchy1"/>
    <dgm:cxn modelId="{2334F409-D9F1-430E-8A10-D7FA8B9ED74B}" type="presParOf" srcId="{7F7D3011-3A91-4535-AA10-183F870ED8B5}" destId="{A2E3FBE8-7894-491A-9848-E9F97569A07D}" srcOrd="1" destOrd="0" presId="urn:microsoft.com/office/officeart/2005/8/layout/hierarchy1"/>
    <dgm:cxn modelId="{C456DAD3-144D-4BE2-88B6-A96773B708E8}" type="presParOf" srcId="{A2E3FBE8-7894-491A-9848-E9F97569A07D}" destId="{9BB2538A-DDC1-4162-BA1F-3A764404ACC9}" srcOrd="0" destOrd="0" presId="urn:microsoft.com/office/officeart/2005/8/layout/hierarchy1"/>
    <dgm:cxn modelId="{80CAE022-1913-42A5-B6C7-AE4752C23195}" type="presParOf" srcId="{9BB2538A-DDC1-4162-BA1F-3A764404ACC9}" destId="{CB543F3C-A0A7-4438-9BD7-EC1D523385FB}" srcOrd="0" destOrd="0" presId="urn:microsoft.com/office/officeart/2005/8/layout/hierarchy1"/>
    <dgm:cxn modelId="{BA2F79C8-FF15-4381-A01E-EB572E4EEBEF}" type="presParOf" srcId="{9BB2538A-DDC1-4162-BA1F-3A764404ACC9}" destId="{6FD8C99D-1651-4968-96ED-84837F4FDE36}" srcOrd="1" destOrd="0" presId="urn:microsoft.com/office/officeart/2005/8/layout/hierarchy1"/>
    <dgm:cxn modelId="{AFBC9E7E-DD0A-45F5-8334-AD337A5B7A30}" type="presParOf" srcId="{A2E3FBE8-7894-491A-9848-E9F97569A07D}" destId="{54B00F60-1343-443E-8B9F-144704303B61}" srcOrd="1" destOrd="0" presId="urn:microsoft.com/office/officeart/2005/8/layout/hierarchy1"/>
    <dgm:cxn modelId="{5FA44E00-73F6-4CF4-B54B-D521DE482774}" type="presParOf" srcId="{A187B026-0816-4A52-8F01-698A37F7434C}" destId="{FC681F2D-9B03-4F8B-BF32-0096228E32E9}" srcOrd="2" destOrd="0" presId="urn:microsoft.com/office/officeart/2005/8/layout/hierarchy1"/>
    <dgm:cxn modelId="{683E5FAE-5C53-4587-A9F7-F2F3329D6D24}" type="presParOf" srcId="{A187B026-0816-4A52-8F01-698A37F7434C}" destId="{8D62090C-2E70-4B53-A6AA-62302FE0FE22}" srcOrd="3" destOrd="0" presId="urn:microsoft.com/office/officeart/2005/8/layout/hierarchy1"/>
    <dgm:cxn modelId="{84FBE680-27BB-42F0-9150-6346E506ECD1}" type="presParOf" srcId="{8D62090C-2E70-4B53-A6AA-62302FE0FE22}" destId="{942F78E7-59C6-43E4-A714-31981199F7A6}" srcOrd="0" destOrd="0" presId="urn:microsoft.com/office/officeart/2005/8/layout/hierarchy1"/>
    <dgm:cxn modelId="{2C2DD6D0-677C-43AF-B77D-D204312AA785}" type="presParOf" srcId="{942F78E7-59C6-43E4-A714-31981199F7A6}" destId="{4088D92D-754E-43D0-A0D6-C157A40772E0}" srcOrd="0" destOrd="0" presId="urn:microsoft.com/office/officeart/2005/8/layout/hierarchy1"/>
    <dgm:cxn modelId="{4D0F1E60-03FA-439D-A161-A808E6B2B1C9}" type="presParOf" srcId="{942F78E7-59C6-43E4-A714-31981199F7A6}" destId="{DE1F3D88-E6B9-4896-8831-134839012D2C}" srcOrd="1" destOrd="0" presId="urn:microsoft.com/office/officeart/2005/8/layout/hierarchy1"/>
    <dgm:cxn modelId="{62477BA5-07ED-4DA3-91C4-806E2E496983}" type="presParOf" srcId="{8D62090C-2E70-4B53-A6AA-62302FE0FE22}" destId="{E4F989F3-A51C-4CC5-AE56-81BAF6D34F3D}" srcOrd="1" destOrd="0" presId="urn:microsoft.com/office/officeart/2005/8/layout/hierarchy1"/>
    <dgm:cxn modelId="{C1F512CB-2544-419D-A52B-B69B77392DD5}" type="presParOf" srcId="{E4F989F3-A51C-4CC5-AE56-81BAF6D34F3D}" destId="{FE8B649A-F072-458C-BFDB-E2367300C134}" srcOrd="0" destOrd="0" presId="urn:microsoft.com/office/officeart/2005/8/layout/hierarchy1"/>
    <dgm:cxn modelId="{87FBB540-3D1D-4CFC-9484-F877F0590DEB}" type="presParOf" srcId="{E4F989F3-A51C-4CC5-AE56-81BAF6D34F3D}" destId="{8A0C1E5E-E1B9-4FB6-890A-016F664A2C56}" srcOrd="1" destOrd="0" presId="urn:microsoft.com/office/officeart/2005/8/layout/hierarchy1"/>
    <dgm:cxn modelId="{6B99631A-527A-4DA0-8FE1-B39BB2A297EF}" type="presParOf" srcId="{8A0C1E5E-E1B9-4FB6-890A-016F664A2C56}" destId="{E6313186-D2ED-4FAC-82EA-CAA0C1AFBAAD}" srcOrd="0" destOrd="0" presId="urn:microsoft.com/office/officeart/2005/8/layout/hierarchy1"/>
    <dgm:cxn modelId="{FEA7519E-2E9D-426B-9FE3-80319FD24E8D}" type="presParOf" srcId="{E6313186-D2ED-4FAC-82EA-CAA0C1AFBAAD}" destId="{74F3B553-68D8-4577-92D6-2A933903E0A7}" srcOrd="0" destOrd="0" presId="urn:microsoft.com/office/officeart/2005/8/layout/hierarchy1"/>
    <dgm:cxn modelId="{23A955E9-512D-4609-BA40-E6D2A48CCB9A}" type="presParOf" srcId="{E6313186-D2ED-4FAC-82EA-CAA0C1AFBAAD}" destId="{54AB7293-A46A-4FFA-B99C-D3E06A12328A}" srcOrd="1" destOrd="0" presId="urn:microsoft.com/office/officeart/2005/8/layout/hierarchy1"/>
    <dgm:cxn modelId="{306A2EFF-1219-4C0D-B494-F6ADC2898A0D}" type="presParOf" srcId="{8A0C1E5E-E1B9-4FB6-890A-016F664A2C56}" destId="{F00DC009-CA06-49EA-8FFB-97CF57C83BEA}" srcOrd="1" destOrd="0" presId="urn:microsoft.com/office/officeart/2005/8/layout/hierarchy1"/>
    <dgm:cxn modelId="{AB0EBC17-4CF9-4CFD-B380-EA4A01B9D56A}" type="presParOf" srcId="{E4F989F3-A51C-4CC5-AE56-81BAF6D34F3D}" destId="{37D5F26C-6E66-47C9-8348-B7D8B7A30EF3}" srcOrd="2" destOrd="0" presId="urn:microsoft.com/office/officeart/2005/8/layout/hierarchy1"/>
    <dgm:cxn modelId="{CC29EA76-B746-43E9-9EE3-9DBF5FB3E101}" type="presParOf" srcId="{E4F989F3-A51C-4CC5-AE56-81BAF6D34F3D}" destId="{DC4AC660-6A3B-4721-B70E-194957C9779D}" srcOrd="3" destOrd="0" presId="urn:microsoft.com/office/officeart/2005/8/layout/hierarchy1"/>
    <dgm:cxn modelId="{3B03ACF3-A69F-4B14-BC6D-75FB250D7DA6}" type="presParOf" srcId="{DC4AC660-6A3B-4721-B70E-194957C9779D}" destId="{20E98C92-8AF3-43BA-BE5E-5F9EE212F252}" srcOrd="0" destOrd="0" presId="urn:microsoft.com/office/officeart/2005/8/layout/hierarchy1"/>
    <dgm:cxn modelId="{AE6AB6FD-6CD5-4C34-9064-68D6ADCD60FE}" type="presParOf" srcId="{20E98C92-8AF3-43BA-BE5E-5F9EE212F252}" destId="{30099A24-2092-492D-A092-894C0ACCBA45}" srcOrd="0" destOrd="0" presId="urn:microsoft.com/office/officeart/2005/8/layout/hierarchy1"/>
    <dgm:cxn modelId="{49EB9D38-189D-4AD7-A020-B88979E3C503}" type="presParOf" srcId="{20E98C92-8AF3-43BA-BE5E-5F9EE212F252}" destId="{6E89AE7E-005F-4A1E-8C25-92CEE215F45F}" srcOrd="1" destOrd="0" presId="urn:microsoft.com/office/officeart/2005/8/layout/hierarchy1"/>
    <dgm:cxn modelId="{28F003C1-2D16-490A-8591-EC5A4E730A3D}" type="presParOf" srcId="{DC4AC660-6A3B-4721-B70E-194957C9779D}" destId="{03B6F025-686B-42FF-A9BE-A9181520317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406F13-923F-451C-A35C-0F6A03E42689}"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n-US"/>
        </a:p>
      </dgm:t>
    </dgm:pt>
    <dgm:pt modelId="{72E0CC76-E368-40FC-B1FB-F5E791AC710C}">
      <dgm:prSet phldrT="[Text]"/>
      <dgm:spPr/>
      <dgm:t>
        <a:bodyPr/>
        <a:lstStyle/>
        <a:p>
          <a:r>
            <a:rPr lang="en-GB" b="1" dirty="0" smtClean="0"/>
            <a:t>Methods of Filling Hard Gelatin Capsules:</a:t>
          </a:r>
          <a:endParaRPr lang="en-US" dirty="0"/>
        </a:p>
      </dgm:t>
    </dgm:pt>
    <dgm:pt modelId="{60AFD8EA-4343-4607-BD55-8C6876C54421}" type="parTrans" cxnId="{258C9E4E-19EF-4E26-B27F-8A31D0D3714A}">
      <dgm:prSet/>
      <dgm:spPr/>
      <dgm:t>
        <a:bodyPr/>
        <a:lstStyle/>
        <a:p>
          <a:endParaRPr lang="en-US"/>
        </a:p>
      </dgm:t>
    </dgm:pt>
    <dgm:pt modelId="{4204B5C8-8D13-436D-9C8B-49B9E1D00302}" type="sibTrans" cxnId="{258C9E4E-19EF-4E26-B27F-8A31D0D3714A}">
      <dgm:prSet/>
      <dgm:spPr/>
      <dgm:t>
        <a:bodyPr/>
        <a:lstStyle/>
        <a:p>
          <a:endParaRPr lang="en-US"/>
        </a:p>
      </dgm:t>
    </dgm:pt>
    <dgm:pt modelId="{A8458F99-BC66-4BE1-A163-08DA968DCD17}">
      <dgm:prSet/>
      <dgm:spPr/>
      <dgm:t>
        <a:bodyPr/>
        <a:lstStyle/>
        <a:p>
          <a:r>
            <a:rPr lang="en-US" b="1" dirty="0" smtClean="0"/>
            <a:t>Punch Method</a:t>
          </a:r>
          <a:endParaRPr lang="en-US" dirty="0" smtClean="0"/>
        </a:p>
      </dgm:t>
    </dgm:pt>
    <dgm:pt modelId="{1F49B257-6E56-4760-A904-0566645BEDA6}" type="parTrans" cxnId="{081F6D27-F16D-4464-BA4D-781E9C5BA104}">
      <dgm:prSet/>
      <dgm:spPr/>
      <dgm:t>
        <a:bodyPr/>
        <a:lstStyle/>
        <a:p>
          <a:endParaRPr lang="en-US"/>
        </a:p>
      </dgm:t>
    </dgm:pt>
    <dgm:pt modelId="{382CE54E-BEA9-4292-854C-CAC41858A40A}" type="sibTrans" cxnId="{081F6D27-F16D-4464-BA4D-781E9C5BA104}">
      <dgm:prSet/>
      <dgm:spPr/>
      <dgm:t>
        <a:bodyPr/>
        <a:lstStyle/>
        <a:p>
          <a:endParaRPr lang="en-US"/>
        </a:p>
      </dgm:t>
    </dgm:pt>
    <dgm:pt modelId="{5F1C74E3-EF34-479A-855F-D1422465691F}">
      <dgm:prSet/>
      <dgm:spPr/>
      <dgm:t>
        <a:bodyPr/>
        <a:lstStyle/>
        <a:p>
          <a:r>
            <a:rPr lang="en-US" b="1" dirty="0" smtClean="0"/>
            <a:t>Capsule Machines</a:t>
          </a:r>
          <a:endParaRPr lang="en-US" dirty="0" smtClean="0"/>
        </a:p>
      </dgm:t>
    </dgm:pt>
    <dgm:pt modelId="{EBCED67A-E3A6-47F4-9FAE-6A885C4C8EA8}" type="parTrans" cxnId="{252565DF-77F2-47EA-9C4A-32D705B06E09}">
      <dgm:prSet/>
      <dgm:spPr/>
      <dgm:t>
        <a:bodyPr/>
        <a:lstStyle/>
        <a:p>
          <a:endParaRPr lang="en-US"/>
        </a:p>
      </dgm:t>
    </dgm:pt>
    <dgm:pt modelId="{A5F5F024-30D7-4F3E-A5CB-5879DC3E7B30}" type="sibTrans" cxnId="{252565DF-77F2-47EA-9C4A-32D705B06E09}">
      <dgm:prSet/>
      <dgm:spPr/>
      <dgm:t>
        <a:bodyPr/>
        <a:lstStyle/>
        <a:p>
          <a:endParaRPr lang="en-US"/>
        </a:p>
      </dgm:t>
    </dgm:pt>
    <dgm:pt modelId="{080245AA-057A-4087-BE7B-A6C26547B528}">
      <dgm:prSet/>
      <dgm:spPr/>
      <dgm:t>
        <a:bodyPr/>
        <a:lstStyle/>
        <a:p>
          <a:r>
            <a:rPr lang="en-US" smtClean="0"/>
            <a:t>manual and semi-automatic filling machines</a:t>
          </a:r>
          <a:endParaRPr lang="en-US" dirty="0" smtClean="0"/>
        </a:p>
      </dgm:t>
    </dgm:pt>
    <dgm:pt modelId="{19F8D8B0-7732-4794-BE13-52EE9235A78E}" type="parTrans" cxnId="{E05532B8-F6D5-4889-B838-B0A4ECC9133A}">
      <dgm:prSet/>
      <dgm:spPr/>
      <dgm:t>
        <a:bodyPr/>
        <a:lstStyle/>
        <a:p>
          <a:endParaRPr lang="en-US"/>
        </a:p>
      </dgm:t>
    </dgm:pt>
    <dgm:pt modelId="{F55C5068-AB89-48C7-9616-60324E4E28A5}" type="sibTrans" cxnId="{E05532B8-F6D5-4889-B838-B0A4ECC9133A}">
      <dgm:prSet/>
      <dgm:spPr/>
      <dgm:t>
        <a:bodyPr/>
        <a:lstStyle/>
        <a:p>
          <a:endParaRPr lang="en-US"/>
        </a:p>
      </dgm:t>
    </dgm:pt>
    <dgm:pt modelId="{3B5D9DCB-167D-4A63-910D-0DED092F92CD}">
      <dgm:prSet/>
      <dgm:spPr/>
      <dgm:t>
        <a:bodyPr/>
        <a:lstStyle/>
        <a:p>
          <a:r>
            <a:rPr lang="en-US" smtClean="0"/>
            <a:t>automatic filling machines</a:t>
          </a:r>
          <a:endParaRPr lang="en-US" dirty="0" smtClean="0"/>
        </a:p>
      </dgm:t>
    </dgm:pt>
    <dgm:pt modelId="{29C95FD8-56FD-4B9D-84FB-7C929C1D4301}" type="parTrans" cxnId="{9D950515-0F11-4F29-A2D5-6F91D874609E}">
      <dgm:prSet/>
      <dgm:spPr/>
      <dgm:t>
        <a:bodyPr/>
        <a:lstStyle/>
        <a:p>
          <a:endParaRPr lang="en-US"/>
        </a:p>
      </dgm:t>
    </dgm:pt>
    <dgm:pt modelId="{5E86ECD4-141D-4304-AD0C-3C68B49307E1}" type="sibTrans" cxnId="{9D950515-0F11-4F29-A2D5-6F91D874609E}">
      <dgm:prSet/>
      <dgm:spPr/>
      <dgm:t>
        <a:bodyPr/>
        <a:lstStyle/>
        <a:p>
          <a:endParaRPr lang="en-US"/>
        </a:p>
      </dgm:t>
    </dgm:pt>
    <dgm:pt modelId="{91FA7B7B-F4E1-497D-A252-B30C31D997A9}">
      <dgm:prSet/>
      <dgm:spPr/>
      <dgm:t>
        <a:bodyPr/>
        <a:lstStyle/>
        <a:p>
          <a:r>
            <a:rPr lang="en-GB" dirty="0" smtClean="0">
              <a:solidFill>
                <a:schemeClr val="tx1"/>
              </a:solidFill>
            </a:rPr>
            <a:t>Used by the pharmacists To hand fill capsules at the prescription counter</a:t>
          </a:r>
          <a:endParaRPr lang="en-US" dirty="0" smtClean="0"/>
        </a:p>
      </dgm:t>
    </dgm:pt>
    <dgm:pt modelId="{0D4F4663-EDEC-42B7-9B2F-202D1BF89393}" type="parTrans" cxnId="{F1A41B52-A6A9-4DA2-BE5F-2868FF524F50}">
      <dgm:prSet/>
      <dgm:spPr/>
      <dgm:t>
        <a:bodyPr/>
        <a:lstStyle/>
        <a:p>
          <a:endParaRPr lang="en-US"/>
        </a:p>
      </dgm:t>
    </dgm:pt>
    <dgm:pt modelId="{D8208F49-3274-45A5-A877-D266BB508BF5}" type="sibTrans" cxnId="{F1A41B52-A6A9-4DA2-BE5F-2868FF524F50}">
      <dgm:prSet/>
      <dgm:spPr/>
      <dgm:t>
        <a:bodyPr/>
        <a:lstStyle/>
        <a:p>
          <a:endParaRPr lang="en-US"/>
        </a:p>
      </dgm:t>
    </dgm:pt>
    <dgm:pt modelId="{1639848E-1997-47C0-A93C-1F99ADDF3885}" type="pres">
      <dgm:prSet presAssocID="{42406F13-923F-451C-A35C-0F6A03E42689}" presName="hierChild1" presStyleCnt="0">
        <dgm:presLayoutVars>
          <dgm:orgChart val="1"/>
          <dgm:chPref val="1"/>
          <dgm:dir/>
          <dgm:animOne val="branch"/>
          <dgm:animLvl val="lvl"/>
          <dgm:resizeHandles/>
        </dgm:presLayoutVars>
      </dgm:prSet>
      <dgm:spPr/>
      <dgm:t>
        <a:bodyPr/>
        <a:lstStyle/>
        <a:p>
          <a:endParaRPr lang="en-US"/>
        </a:p>
      </dgm:t>
    </dgm:pt>
    <dgm:pt modelId="{72DF6A54-534C-44AB-8520-28D37153B095}" type="pres">
      <dgm:prSet presAssocID="{72E0CC76-E368-40FC-B1FB-F5E791AC710C}" presName="hierRoot1" presStyleCnt="0">
        <dgm:presLayoutVars>
          <dgm:hierBranch val="init"/>
        </dgm:presLayoutVars>
      </dgm:prSet>
      <dgm:spPr/>
    </dgm:pt>
    <dgm:pt modelId="{8042CDB1-E61D-457E-9AA8-D8E878E8D98B}" type="pres">
      <dgm:prSet presAssocID="{72E0CC76-E368-40FC-B1FB-F5E791AC710C}" presName="rootComposite1" presStyleCnt="0"/>
      <dgm:spPr/>
    </dgm:pt>
    <dgm:pt modelId="{40BED023-62A9-427C-BC35-C3305B26AC13}" type="pres">
      <dgm:prSet presAssocID="{72E0CC76-E368-40FC-B1FB-F5E791AC710C}" presName="rootText1" presStyleLbl="node0" presStyleIdx="0" presStyleCnt="1">
        <dgm:presLayoutVars>
          <dgm:chPref val="3"/>
        </dgm:presLayoutVars>
      </dgm:prSet>
      <dgm:spPr/>
      <dgm:t>
        <a:bodyPr/>
        <a:lstStyle/>
        <a:p>
          <a:endParaRPr lang="en-US"/>
        </a:p>
      </dgm:t>
    </dgm:pt>
    <dgm:pt modelId="{AAF29B0B-3C71-43BA-AD60-44056A915B60}" type="pres">
      <dgm:prSet presAssocID="{72E0CC76-E368-40FC-B1FB-F5E791AC710C}" presName="rootConnector1" presStyleLbl="node1" presStyleIdx="0" presStyleCnt="0"/>
      <dgm:spPr/>
      <dgm:t>
        <a:bodyPr/>
        <a:lstStyle/>
        <a:p>
          <a:endParaRPr lang="en-US"/>
        </a:p>
      </dgm:t>
    </dgm:pt>
    <dgm:pt modelId="{DCCD5B1D-59B4-4A09-84FC-4034E5163525}" type="pres">
      <dgm:prSet presAssocID="{72E0CC76-E368-40FC-B1FB-F5E791AC710C}" presName="hierChild2" presStyleCnt="0"/>
      <dgm:spPr/>
    </dgm:pt>
    <dgm:pt modelId="{B581D34C-8ADA-485E-BF2D-FBE9EEACC78E}" type="pres">
      <dgm:prSet presAssocID="{1F49B257-6E56-4760-A904-0566645BEDA6}" presName="Name37" presStyleLbl="parChTrans1D2" presStyleIdx="0" presStyleCnt="2"/>
      <dgm:spPr/>
      <dgm:t>
        <a:bodyPr/>
        <a:lstStyle/>
        <a:p>
          <a:endParaRPr lang="en-US"/>
        </a:p>
      </dgm:t>
    </dgm:pt>
    <dgm:pt modelId="{4DDBF6EE-B631-4D55-9626-8CB897881CD0}" type="pres">
      <dgm:prSet presAssocID="{A8458F99-BC66-4BE1-A163-08DA968DCD17}" presName="hierRoot2" presStyleCnt="0">
        <dgm:presLayoutVars>
          <dgm:hierBranch val="init"/>
        </dgm:presLayoutVars>
      </dgm:prSet>
      <dgm:spPr/>
    </dgm:pt>
    <dgm:pt modelId="{38538CEF-7E75-406E-B051-A62A9CC1C683}" type="pres">
      <dgm:prSet presAssocID="{A8458F99-BC66-4BE1-A163-08DA968DCD17}" presName="rootComposite" presStyleCnt="0"/>
      <dgm:spPr/>
    </dgm:pt>
    <dgm:pt modelId="{31F593B5-C037-48EB-A1CF-1737186817B8}" type="pres">
      <dgm:prSet presAssocID="{A8458F99-BC66-4BE1-A163-08DA968DCD17}" presName="rootText" presStyleLbl="node2" presStyleIdx="0" presStyleCnt="2">
        <dgm:presLayoutVars>
          <dgm:chPref val="3"/>
        </dgm:presLayoutVars>
      </dgm:prSet>
      <dgm:spPr/>
      <dgm:t>
        <a:bodyPr/>
        <a:lstStyle/>
        <a:p>
          <a:endParaRPr lang="en-US"/>
        </a:p>
      </dgm:t>
    </dgm:pt>
    <dgm:pt modelId="{EAD52129-350C-489C-833C-352B2394F8FB}" type="pres">
      <dgm:prSet presAssocID="{A8458F99-BC66-4BE1-A163-08DA968DCD17}" presName="rootConnector" presStyleLbl="node2" presStyleIdx="0" presStyleCnt="2"/>
      <dgm:spPr/>
      <dgm:t>
        <a:bodyPr/>
        <a:lstStyle/>
        <a:p>
          <a:endParaRPr lang="en-US"/>
        </a:p>
      </dgm:t>
    </dgm:pt>
    <dgm:pt modelId="{27235285-5C8F-42AC-AD52-7A491BBEB69E}" type="pres">
      <dgm:prSet presAssocID="{A8458F99-BC66-4BE1-A163-08DA968DCD17}" presName="hierChild4" presStyleCnt="0"/>
      <dgm:spPr/>
    </dgm:pt>
    <dgm:pt modelId="{12FBD95B-FD19-40FA-8BFA-1A61DFF76C9D}" type="pres">
      <dgm:prSet presAssocID="{0D4F4663-EDEC-42B7-9B2F-202D1BF89393}" presName="Name37" presStyleLbl="parChTrans1D3" presStyleIdx="0" presStyleCnt="3"/>
      <dgm:spPr/>
      <dgm:t>
        <a:bodyPr/>
        <a:lstStyle/>
        <a:p>
          <a:endParaRPr lang="en-US"/>
        </a:p>
      </dgm:t>
    </dgm:pt>
    <dgm:pt modelId="{2EB95768-9718-4665-87B4-53EB11331182}" type="pres">
      <dgm:prSet presAssocID="{91FA7B7B-F4E1-497D-A252-B30C31D997A9}" presName="hierRoot2" presStyleCnt="0">
        <dgm:presLayoutVars>
          <dgm:hierBranch val="init"/>
        </dgm:presLayoutVars>
      </dgm:prSet>
      <dgm:spPr/>
    </dgm:pt>
    <dgm:pt modelId="{F38C365B-E656-47F8-8884-F559C5AEEC74}" type="pres">
      <dgm:prSet presAssocID="{91FA7B7B-F4E1-497D-A252-B30C31D997A9}" presName="rootComposite" presStyleCnt="0"/>
      <dgm:spPr/>
    </dgm:pt>
    <dgm:pt modelId="{17157FCF-0007-4729-BB35-3368BF356263}" type="pres">
      <dgm:prSet presAssocID="{91FA7B7B-F4E1-497D-A252-B30C31D997A9}" presName="rootText" presStyleLbl="node3" presStyleIdx="0" presStyleCnt="3">
        <dgm:presLayoutVars>
          <dgm:chPref val="3"/>
        </dgm:presLayoutVars>
      </dgm:prSet>
      <dgm:spPr/>
      <dgm:t>
        <a:bodyPr/>
        <a:lstStyle/>
        <a:p>
          <a:endParaRPr lang="en-US"/>
        </a:p>
      </dgm:t>
    </dgm:pt>
    <dgm:pt modelId="{600E39E2-28E7-45BC-926D-F48D2498C88A}" type="pres">
      <dgm:prSet presAssocID="{91FA7B7B-F4E1-497D-A252-B30C31D997A9}" presName="rootConnector" presStyleLbl="node3" presStyleIdx="0" presStyleCnt="3"/>
      <dgm:spPr/>
      <dgm:t>
        <a:bodyPr/>
        <a:lstStyle/>
        <a:p>
          <a:endParaRPr lang="en-US"/>
        </a:p>
      </dgm:t>
    </dgm:pt>
    <dgm:pt modelId="{7BD19FA8-0937-48AE-9820-C6DF6C9339FD}" type="pres">
      <dgm:prSet presAssocID="{91FA7B7B-F4E1-497D-A252-B30C31D997A9}" presName="hierChild4" presStyleCnt="0"/>
      <dgm:spPr/>
    </dgm:pt>
    <dgm:pt modelId="{9BADDAF5-46AD-4548-B8A2-FB1940070566}" type="pres">
      <dgm:prSet presAssocID="{91FA7B7B-F4E1-497D-A252-B30C31D997A9}" presName="hierChild5" presStyleCnt="0"/>
      <dgm:spPr/>
    </dgm:pt>
    <dgm:pt modelId="{D7DA23A7-8137-425D-9C71-2B152B346A30}" type="pres">
      <dgm:prSet presAssocID="{A8458F99-BC66-4BE1-A163-08DA968DCD17}" presName="hierChild5" presStyleCnt="0"/>
      <dgm:spPr/>
    </dgm:pt>
    <dgm:pt modelId="{824B9094-7801-4539-9387-5CA8735730F0}" type="pres">
      <dgm:prSet presAssocID="{EBCED67A-E3A6-47F4-9FAE-6A885C4C8EA8}" presName="Name37" presStyleLbl="parChTrans1D2" presStyleIdx="1" presStyleCnt="2"/>
      <dgm:spPr/>
      <dgm:t>
        <a:bodyPr/>
        <a:lstStyle/>
        <a:p>
          <a:endParaRPr lang="en-US"/>
        </a:p>
      </dgm:t>
    </dgm:pt>
    <dgm:pt modelId="{4A0B9F55-3B18-4F1C-88A2-62F284204A48}" type="pres">
      <dgm:prSet presAssocID="{5F1C74E3-EF34-479A-855F-D1422465691F}" presName="hierRoot2" presStyleCnt="0">
        <dgm:presLayoutVars>
          <dgm:hierBranch val="init"/>
        </dgm:presLayoutVars>
      </dgm:prSet>
      <dgm:spPr/>
    </dgm:pt>
    <dgm:pt modelId="{F5F213BC-343C-4094-8BBF-3A6EC1AF018B}" type="pres">
      <dgm:prSet presAssocID="{5F1C74E3-EF34-479A-855F-D1422465691F}" presName="rootComposite" presStyleCnt="0"/>
      <dgm:spPr/>
    </dgm:pt>
    <dgm:pt modelId="{CAC90743-3D89-46E6-8681-569E86A765A3}" type="pres">
      <dgm:prSet presAssocID="{5F1C74E3-EF34-479A-855F-D1422465691F}" presName="rootText" presStyleLbl="node2" presStyleIdx="1" presStyleCnt="2">
        <dgm:presLayoutVars>
          <dgm:chPref val="3"/>
        </dgm:presLayoutVars>
      </dgm:prSet>
      <dgm:spPr/>
      <dgm:t>
        <a:bodyPr/>
        <a:lstStyle/>
        <a:p>
          <a:endParaRPr lang="en-US"/>
        </a:p>
      </dgm:t>
    </dgm:pt>
    <dgm:pt modelId="{70C46308-8D0F-4D3C-B20C-B300C71D42DC}" type="pres">
      <dgm:prSet presAssocID="{5F1C74E3-EF34-479A-855F-D1422465691F}" presName="rootConnector" presStyleLbl="node2" presStyleIdx="1" presStyleCnt="2"/>
      <dgm:spPr/>
      <dgm:t>
        <a:bodyPr/>
        <a:lstStyle/>
        <a:p>
          <a:endParaRPr lang="en-US"/>
        </a:p>
      </dgm:t>
    </dgm:pt>
    <dgm:pt modelId="{CF477059-9119-4EDE-9F03-B34A75A0D0D0}" type="pres">
      <dgm:prSet presAssocID="{5F1C74E3-EF34-479A-855F-D1422465691F}" presName="hierChild4" presStyleCnt="0"/>
      <dgm:spPr/>
    </dgm:pt>
    <dgm:pt modelId="{1D27FB4A-1727-4D35-B000-BA930ED02E42}" type="pres">
      <dgm:prSet presAssocID="{19F8D8B0-7732-4794-BE13-52EE9235A78E}" presName="Name37" presStyleLbl="parChTrans1D3" presStyleIdx="1" presStyleCnt="3"/>
      <dgm:spPr/>
      <dgm:t>
        <a:bodyPr/>
        <a:lstStyle/>
        <a:p>
          <a:endParaRPr lang="en-US"/>
        </a:p>
      </dgm:t>
    </dgm:pt>
    <dgm:pt modelId="{C63DC8EB-6DCC-4D41-B565-CB14412934A7}" type="pres">
      <dgm:prSet presAssocID="{080245AA-057A-4087-BE7B-A6C26547B528}" presName="hierRoot2" presStyleCnt="0">
        <dgm:presLayoutVars>
          <dgm:hierBranch val="init"/>
        </dgm:presLayoutVars>
      </dgm:prSet>
      <dgm:spPr/>
    </dgm:pt>
    <dgm:pt modelId="{DCFA9DF5-B98A-419D-BFC0-1681157E724F}" type="pres">
      <dgm:prSet presAssocID="{080245AA-057A-4087-BE7B-A6C26547B528}" presName="rootComposite" presStyleCnt="0"/>
      <dgm:spPr/>
    </dgm:pt>
    <dgm:pt modelId="{A679C2BE-B34E-43D1-9F60-6D9A470028BF}" type="pres">
      <dgm:prSet presAssocID="{080245AA-057A-4087-BE7B-A6C26547B528}" presName="rootText" presStyleLbl="node3" presStyleIdx="1" presStyleCnt="3">
        <dgm:presLayoutVars>
          <dgm:chPref val="3"/>
        </dgm:presLayoutVars>
      </dgm:prSet>
      <dgm:spPr/>
      <dgm:t>
        <a:bodyPr/>
        <a:lstStyle/>
        <a:p>
          <a:endParaRPr lang="en-US"/>
        </a:p>
      </dgm:t>
    </dgm:pt>
    <dgm:pt modelId="{9E3B8CD3-1212-40AF-832E-6C290C9CBFDE}" type="pres">
      <dgm:prSet presAssocID="{080245AA-057A-4087-BE7B-A6C26547B528}" presName="rootConnector" presStyleLbl="node3" presStyleIdx="1" presStyleCnt="3"/>
      <dgm:spPr/>
      <dgm:t>
        <a:bodyPr/>
        <a:lstStyle/>
        <a:p>
          <a:endParaRPr lang="en-US"/>
        </a:p>
      </dgm:t>
    </dgm:pt>
    <dgm:pt modelId="{F0CBA2BC-03AE-40D2-889C-1D196D5D559E}" type="pres">
      <dgm:prSet presAssocID="{080245AA-057A-4087-BE7B-A6C26547B528}" presName="hierChild4" presStyleCnt="0"/>
      <dgm:spPr/>
    </dgm:pt>
    <dgm:pt modelId="{D15F3568-FB10-4354-9A24-1386910EB86D}" type="pres">
      <dgm:prSet presAssocID="{080245AA-057A-4087-BE7B-A6C26547B528}" presName="hierChild5" presStyleCnt="0"/>
      <dgm:spPr/>
    </dgm:pt>
    <dgm:pt modelId="{B8AF35F1-521E-4CFE-A97D-9C0A337704B0}" type="pres">
      <dgm:prSet presAssocID="{29C95FD8-56FD-4B9D-84FB-7C929C1D4301}" presName="Name37" presStyleLbl="parChTrans1D3" presStyleIdx="2" presStyleCnt="3"/>
      <dgm:spPr/>
      <dgm:t>
        <a:bodyPr/>
        <a:lstStyle/>
        <a:p>
          <a:endParaRPr lang="en-US"/>
        </a:p>
      </dgm:t>
    </dgm:pt>
    <dgm:pt modelId="{5C263B04-2EBE-49CF-8C5A-DDFDD905415C}" type="pres">
      <dgm:prSet presAssocID="{3B5D9DCB-167D-4A63-910D-0DED092F92CD}" presName="hierRoot2" presStyleCnt="0">
        <dgm:presLayoutVars>
          <dgm:hierBranch val="init"/>
        </dgm:presLayoutVars>
      </dgm:prSet>
      <dgm:spPr/>
    </dgm:pt>
    <dgm:pt modelId="{B0EE7F22-1384-44EC-AE1C-6C9422E15D54}" type="pres">
      <dgm:prSet presAssocID="{3B5D9DCB-167D-4A63-910D-0DED092F92CD}" presName="rootComposite" presStyleCnt="0"/>
      <dgm:spPr/>
    </dgm:pt>
    <dgm:pt modelId="{E614D4A5-5891-41DE-A768-1285F469B39E}" type="pres">
      <dgm:prSet presAssocID="{3B5D9DCB-167D-4A63-910D-0DED092F92CD}" presName="rootText" presStyleLbl="node3" presStyleIdx="2" presStyleCnt="3">
        <dgm:presLayoutVars>
          <dgm:chPref val="3"/>
        </dgm:presLayoutVars>
      </dgm:prSet>
      <dgm:spPr/>
      <dgm:t>
        <a:bodyPr/>
        <a:lstStyle/>
        <a:p>
          <a:endParaRPr lang="en-US"/>
        </a:p>
      </dgm:t>
    </dgm:pt>
    <dgm:pt modelId="{60B43BFE-9471-42F5-B38C-7EB512EC604E}" type="pres">
      <dgm:prSet presAssocID="{3B5D9DCB-167D-4A63-910D-0DED092F92CD}" presName="rootConnector" presStyleLbl="node3" presStyleIdx="2" presStyleCnt="3"/>
      <dgm:spPr/>
      <dgm:t>
        <a:bodyPr/>
        <a:lstStyle/>
        <a:p>
          <a:endParaRPr lang="en-US"/>
        </a:p>
      </dgm:t>
    </dgm:pt>
    <dgm:pt modelId="{034F4E81-4286-41AF-BD30-7145C322DBD7}" type="pres">
      <dgm:prSet presAssocID="{3B5D9DCB-167D-4A63-910D-0DED092F92CD}" presName="hierChild4" presStyleCnt="0"/>
      <dgm:spPr/>
    </dgm:pt>
    <dgm:pt modelId="{6A920B3F-D253-4ECB-ABFD-F9BCF8F4B4FA}" type="pres">
      <dgm:prSet presAssocID="{3B5D9DCB-167D-4A63-910D-0DED092F92CD}" presName="hierChild5" presStyleCnt="0"/>
      <dgm:spPr/>
    </dgm:pt>
    <dgm:pt modelId="{64BF7115-1D56-4346-9678-594436A858C8}" type="pres">
      <dgm:prSet presAssocID="{5F1C74E3-EF34-479A-855F-D1422465691F}" presName="hierChild5" presStyleCnt="0"/>
      <dgm:spPr/>
    </dgm:pt>
    <dgm:pt modelId="{B4B8CD9A-E8F2-41C4-9A93-06C94CC12572}" type="pres">
      <dgm:prSet presAssocID="{72E0CC76-E368-40FC-B1FB-F5E791AC710C}" presName="hierChild3" presStyleCnt="0"/>
      <dgm:spPr/>
    </dgm:pt>
  </dgm:ptLst>
  <dgm:cxnLst>
    <dgm:cxn modelId="{FCB57721-0578-41F3-9D07-B6D92AC80A7C}" type="presOf" srcId="{5F1C74E3-EF34-479A-855F-D1422465691F}" destId="{70C46308-8D0F-4D3C-B20C-B300C71D42DC}" srcOrd="1" destOrd="0" presId="urn:microsoft.com/office/officeart/2005/8/layout/orgChart1"/>
    <dgm:cxn modelId="{252565DF-77F2-47EA-9C4A-32D705B06E09}" srcId="{72E0CC76-E368-40FC-B1FB-F5E791AC710C}" destId="{5F1C74E3-EF34-479A-855F-D1422465691F}" srcOrd="1" destOrd="0" parTransId="{EBCED67A-E3A6-47F4-9FAE-6A885C4C8EA8}" sibTransId="{A5F5F024-30D7-4F3E-A5CB-5879DC3E7B30}"/>
    <dgm:cxn modelId="{CFDAA966-16F4-4BB8-8618-285FC4D04314}" type="presOf" srcId="{42406F13-923F-451C-A35C-0F6A03E42689}" destId="{1639848E-1997-47C0-A93C-1F99ADDF3885}" srcOrd="0" destOrd="0" presId="urn:microsoft.com/office/officeart/2005/8/layout/orgChart1"/>
    <dgm:cxn modelId="{6CB41458-FBA3-496E-BE30-5185326F74C0}" type="presOf" srcId="{080245AA-057A-4087-BE7B-A6C26547B528}" destId="{A679C2BE-B34E-43D1-9F60-6D9A470028BF}" srcOrd="0" destOrd="0" presId="urn:microsoft.com/office/officeart/2005/8/layout/orgChart1"/>
    <dgm:cxn modelId="{AC4F0D23-DF8A-488B-95B6-6EBCCBCF33BB}" type="presOf" srcId="{A8458F99-BC66-4BE1-A163-08DA968DCD17}" destId="{EAD52129-350C-489C-833C-352B2394F8FB}" srcOrd="1" destOrd="0" presId="urn:microsoft.com/office/officeart/2005/8/layout/orgChart1"/>
    <dgm:cxn modelId="{0CA8CA01-C52E-45F5-A3C7-E776529AFFAD}" type="presOf" srcId="{5F1C74E3-EF34-479A-855F-D1422465691F}" destId="{CAC90743-3D89-46E6-8681-569E86A765A3}" srcOrd="0" destOrd="0" presId="urn:microsoft.com/office/officeart/2005/8/layout/orgChart1"/>
    <dgm:cxn modelId="{656E283E-5470-4CC4-9246-95C03E1C12DA}" type="presOf" srcId="{72E0CC76-E368-40FC-B1FB-F5E791AC710C}" destId="{40BED023-62A9-427C-BC35-C3305B26AC13}" srcOrd="0" destOrd="0" presId="urn:microsoft.com/office/officeart/2005/8/layout/orgChart1"/>
    <dgm:cxn modelId="{9B2286D9-CF5E-43C4-80AD-A79331D990B3}" type="presOf" srcId="{3B5D9DCB-167D-4A63-910D-0DED092F92CD}" destId="{60B43BFE-9471-42F5-B38C-7EB512EC604E}" srcOrd="1" destOrd="0" presId="urn:microsoft.com/office/officeart/2005/8/layout/orgChart1"/>
    <dgm:cxn modelId="{3CB4ACF7-0F5D-473A-83A4-D8EB0DD274FE}" type="presOf" srcId="{29C95FD8-56FD-4B9D-84FB-7C929C1D4301}" destId="{B8AF35F1-521E-4CFE-A97D-9C0A337704B0}" srcOrd="0" destOrd="0" presId="urn:microsoft.com/office/officeart/2005/8/layout/orgChart1"/>
    <dgm:cxn modelId="{CCEECEC9-5582-436F-ABB8-0B762E1612EA}" type="presOf" srcId="{91FA7B7B-F4E1-497D-A252-B30C31D997A9}" destId="{600E39E2-28E7-45BC-926D-F48D2498C88A}" srcOrd="1" destOrd="0" presId="urn:microsoft.com/office/officeart/2005/8/layout/orgChart1"/>
    <dgm:cxn modelId="{F1A41B52-A6A9-4DA2-BE5F-2868FF524F50}" srcId="{A8458F99-BC66-4BE1-A163-08DA968DCD17}" destId="{91FA7B7B-F4E1-497D-A252-B30C31D997A9}" srcOrd="0" destOrd="0" parTransId="{0D4F4663-EDEC-42B7-9B2F-202D1BF89393}" sibTransId="{D8208F49-3274-45A5-A877-D266BB508BF5}"/>
    <dgm:cxn modelId="{FA43B0BE-4BE2-4E7A-B874-F456DA40695B}" type="presOf" srcId="{91FA7B7B-F4E1-497D-A252-B30C31D997A9}" destId="{17157FCF-0007-4729-BB35-3368BF356263}" srcOrd="0" destOrd="0" presId="urn:microsoft.com/office/officeart/2005/8/layout/orgChart1"/>
    <dgm:cxn modelId="{1228ECD8-54A5-483D-B0FB-BDC0DC8D7960}" type="presOf" srcId="{A8458F99-BC66-4BE1-A163-08DA968DCD17}" destId="{31F593B5-C037-48EB-A1CF-1737186817B8}" srcOrd="0" destOrd="0" presId="urn:microsoft.com/office/officeart/2005/8/layout/orgChart1"/>
    <dgm:cxn modelId="{081F6D27-F16D-4464-BA4D-781E9C5BA104}" srcId="{72E0CC76-E368-40FC-B1FB-F5E791AC710C}" destId="{A8458F99-BC66-4BE1-A163-08DA968DCD17}" srcOrd="0" destOrd="0" parTransId="{1F49B257-6E56-4760-A904-0566645BEDA6}" sibTransId="{382CE54E-BEA9-4292-854C-CAC41858A40A}"/>
    <dgm:cxn modelId="{3262931C-0B0F-4463-8840-2EC3E498F67C}" type="presOf" srcId="{3B5D9DCB-167D-4A63-910D-0DED092F92CD}" destId="{E614D4A5-5891-41DE-A768-1285F469B39E}" srcOrd="0" destOrd="0" presId="urn:microsoft.com/office/officeart/2005/8/layout/orgChart1"/>
    <dgm:cxn modelId="{E05532B8-F6D5-4889-B838-B0A4ECC9133A}" srcId="{5F1C74E3-EF34-479A-855F-D1422465691F}" destId="{080245AA-057A-4087-BE7B-A6C26547B528}" srcOrd="0" destOrd="0" parTransId="{19F8D8B0-7732-4794-BE13-52EE9235A78E}" sibTransId="{F55C5068-AB89-48C7-9616-60324E4E28A5}"/>
    <dgm:cxn modelId="{45BD21E7-470E-488E-9CFD-D04498D78173}" type="presOf" srcId="{19F8D8B0-7732-4794-BE13-52EE9235A78E}" destId="{1D27FB4A-1727-4D35-B000-BA930ED02E42}" srcOrd="0" destOrd="0" presId="urn:microsoft.com/office/officeart/2005/8/layout/orgChart1"/>
    <dgm:cxn modelId="{E95D9FD7-BA02-4B35-8D10-2CC508A4AD51}" type="presOf" srcId="{1F49B257-6E56-4760-A904-0566645BEDA6}" destId="{B581D34C-8ADA-485E-BF2D-FBE9EEACC78E}" srcOrd="0" destOrd="0" presId="urn:microsoft.com/office/officeart/2005/8/layout/orgChart1"/>
    <dgm:cxn modelId="{E2A3C044-0868-4156-AA5E-C0E56BA1F07F}" type="presOf" srcId="{72E0CC76-E368-40FC-B1FB-F5E791AC710C}" destId="{AAF29B0B-3C71-43BA-AD60-44056A915B60}" srcOrd="1" destOrd="0" presId="urn:microsoft.com/office/officeart/2005/8/layout/orgChart1"/>
    <dgm:cxn modelId="{E9F962BD-23E5-43D8-ADDE-AB31B1B6B3A0}" type="presOf" srcId="{0D4F4663-EDEC-42B7-9B2F-202D1BF89393}" destId="{12FBD95B-FD19-40FA-8BFA-1A61DFF76C9D}" srcOrd="0" destOrd="0" presId="urn:microsoft.com/office/officeart/2005/8/layout/orgChart1"/>
    <dgm:cxn modelId="{9D950515-0F11-4F29-A2D5-6F91D874609E}" srcId="{5F1C74E3-EF34-479A-855F-D1422465691F}" destId="{3B5D9DCB-167D-4A63-910D-0DED092F92CD}" srcOrd="1" destOrd="0" parTransId="{29C95FD8-56FD-4B9D-84FB-7C929C1D4301}" sibTransId="{5E86ECD4-141D-4304-AD0C-3C68B49307E1}"/>
    <dgm:cxn modelId="{7FBD1C9D-7660-46DE-883D-B0800E68F485}" type="presOf" srcId="{EBCED67A-E3A6-47F4-9FAE-6A885C4C8EA8}" destId="{824B9094-7801-4539-9387-5CA8735730F0}" srcOrd="0" destOrd="0" presId="urn:microsoft.com/office/officeart/2005/8/layout/orgChart1"/>
    <dgm:cxn modelId="{258C9E4E-19EF-4E26-B27F-8A31D0D3714A}" srcId="{42406F13-923F-451C-A35C-0F6A03E42689}" destId="{72E0CC76-E368-40FC-B1FB-F5E791AC710C}" srcOrd="0" destOrd="0" parTransId="{60AFD8EA-4343-4607-BD55-8C6876C54421}" sibTransId="{4204B5C8-8D13-436D-9C8B-49B9E1D00302}"/>
    <dgm:cxn modelId="{7CC81F21-1E21-47DE-8F6F-F707AD413A41}" type="presOf" srcId="{080245AA-057A-4087-BE7B-A6C26547B528}" destId="{9E3B8CD3-1212-40AF-832E-6C290C9CBFDE}" srcOrd="1" destOrd="0" presId="urn:microsoft.com/office/officeart/2005/8/layout/orgChart1"/>
    <dgm:cxn modelId="{C1220916-43A9-4FAB-BB0A-B89C0C267B46}" type="presParOf" srcId="{1639848E-1997-47C0-A93C-1F99ADDF3885}" destId="{72DF6A54-534C-44AB-8520-28D37153B095}" srcOrd="0" destOrd="0" presId="urn:microsoft.com/office/officeart/2005/8/layout/orgChart1"/>
    <dgm:cxn modelId="{3F2E2940-972E-4014-8A4A-AC59C0A15979}" type="presParOf" srcId="{72DF6A54-534C-44AB-8520-28D37153B095}" destId="{8042CDB1-E61D-457E-9AA8-D8E878E8D98B}" srcOrd="0" destOrd="0" presId="urn:microsoft.com/office/officeart/2005/8/layout/orgChart1"/>
    <dgm:cxn modelId="{CD976102-414F-4F77-AEE1-27B27A80F632}" type="presParOf" srcId="{8042CDB1-E61D-457E-9AA8-D8E878E8D98B}" destId="{40BED023-62A9-427C-BC35-C3305B26AC13}" srcOrd="0" destOrd="0" presId="urn:microsoft.com/office/officeart/2005/8/layout/orgChart1"/>
    <dgm:cxn modelId="{F63CCB89-4A77-4100-856A-362F610438E6}" type="presParOf" srcId="{8042CDB1-E61D-457E-9AA8-D8E878E8D98B}" destId="{AAF29B0B-3C71-43BA-AD60-44056A915B60}" srcOrd="1" destOrd="0" presId="urn:microsoft.com/office/officeart/2005/8/layout/orgChart1"/>
    <dgm:cxn modelId="{4F8F481C-061E-4A25-82EF-D08BB2152013}" type="presParOf" srcId="{72DF6A54-534C-44AB-8520-28D37153B095}" destId="{DCCD5B1D-59B4-4A09-84FC-4034E5163525}" srcOrd="1" destOrd="0" presId="urn:microsoft.com/office/officeart/2005/8/layout/orgChart1"/>
    <dgm:cxn modelId="{E4D01AEF-6364-4898-A3DA-8261B46013F8}" type="presParOf" srcId="{DCCD5B1D-59B4-4A09-84FC-4034E5163525}" destId="{B581D34C-8ADA-485E-BF2D-FBE9EEACC78E}" srcOrd="0" destOrd="0" presId="urn:microsoft.com/office/officeart/2005/8/layout/orgChart1"/>
    <dgm:cxn modelId="{F1469E99-A817-4139-9D50-61355EDE7B04}" type="presParOf" srcId="{DCCD5B1D-59B4-4A09-84FC-4034E5163525}" destId="{4DDBF6EE-B631-4D55-9626-8CB897881CD0}" srcOrd="1" destOrd="0" presId="urn:microsoft.com/office/officeart/2005/8/layout/orgChart1"/>
    <dgm:cxn modelId="{395C779D-8CF6-44DC-9701-605AB1F2AD0B}" type="presParOf" srcId="{4DDBF6EE-B631-4D55-9626-8CB897881CD0}" destId="{38538CEF-7E75-406E-B051-A62A9CC1C683}" srcOrd="0" destOrd="0" presId="urn:microsoft.com/office/officeart/2005/8/layout/orgChart1"/>
    <dgm:cxn modelId="{A912CA42-2B76-44E8-8D35-469976A72A3B}" type="presParOf" srcId="{38538CEF-7E75-406E-B051-A62A9CC1C683}" destId="{31F593B5-C037-48EB-A1CF-1737186817B8}" srcOrd="0" destOrd="0" presId="urn:microsoft.com/office/officeart/2005/8/layout/orgChart1"/>
    <dgm:cxn modelId="{9FB4E470-D054-4A94-95F8-9E5F930485C2}" type="presParOf" srcId="{38538CEF-7E75-406E-B051-A62A9CC1C683}" destId="{EAD52129-350C-489C-833C-352B2394F8FB}" srcOrd="1" destOrd="0" presId="urn:microsoft.com/office/officeart/2005/8/layout/orgChart1"/>
    <dgm:cxn modelId="{E9BD7278-227E-4640-8BBB-E22EF8BE4471}" type="presParOf" srcId="{4DDBF6EE-B631-4D55-9626-8CB897881CD0}" destId="{27235285-5C8F-42AC-AD52-7A491BBEB69E}" srcOrd="1" destOrd="0" presId="urn:microsoft.com/office/officeart/2005/8/layout/orgChart1"/>
    <dgm:cxn modelId="{BF01287E-15C9-44D1-96F6-6A95F6BCD890}" type="presParOf" srcId="{27235285-5C8F-42AC-AD52-7A491BBEB69E}" destId="{12FBD95B-FD19-40FA-8BFA-1A61DFF76C9D}" srcOrd="0" destOrd="0" presId="urn:microsoft.com/office/officeart/2005/8/layout/orgChart1"/>
    <dgm:cxn modelId="{502AF164-C08E-43E0-8141-BDBDEA80076D}" type="presParOf" srcId="{27235285-5C8F-42AC-AD52-7A491BBEB69E}" destId="{2EB95768-9718-4665-87B4-53EB11331182}" srcOrd="1" destOrd="0" presId="urn:microsoft.com/office/officeart/2005/8/layout/orgChart1"/>
    <dgm:cxn modelId="{48612B69-AF7C-45FC-B2F4-D55939086BB0}" type="presParOf" srcId="{2EB95768-9718-4665-87B4-53EB11331182}" destId="{F38C365B-E656-47F8-8884-F559C5AEEC74}" srcOrd="0" destOrd="0" presId="urn:microsoft.com/office/officeart/2005/8/layout/orgChart1"/>
    <dgm:cxn modelId="{A9483465-2354-42E7-A30A-D8FB3DB5C967}" type="presParOf" srcId="{F38C365B-E656-47F8-8884-F559C5AEEC74}" destId="{17157FCF-0007-4729-BB35-3368BF356263}" srcOrd="0" destOrd="0" presId="urn:microsoft.com/office/officeart/2005/8/layout/orgChart1"/>
    <dgm:cxn modelId="{EDE02B33-DEE7-4714-BE5C-10805A1C4869}" type="presParOf" srcId="{F38C365B-E656-47F8-8884-F559C5AEEC74}" destId="{600E39E2-28E7-45BC-926D-F48D2498C88A}" srcOrd="1" destOrd="0" presId="urn:microsoft.com/office/officeart/2005/8/layout/orgChart1"/>
    <dgm:cxn modelId="{16D8BD86-6321-439F-B08A-116EE5AF2251}" type="presParOf" srcId="{2EB95768-9718-4665-87B4-53EB11331182}" destId="{7BD19FA8-0937-48AE-9820-C6DF6C9339FD}" srcOrd="1" destOrd="0" presId="urn:microsoft.com/office/officeart/2005/8/layout/orgChart1"/>
    <dgm:cxn modelId="{974DB484-5D2A-4062-BCA9-9972FFDD6D33}" type="presParOf" srcId="{2EB95768-9718-4665-87B4-53EB11331182}" destId="{9BADDAF5-46AD-4548-B8A2-FB1940070566}" srcOrd="2" destOrd="0" presId="urn:microsoft.com/office/officeart/2005/8/layout/orgChart1"/>
    <dgm:cxn modelId="{2801083F-A02A-4350-A7AF-45D7FD1891CE}" type="presParOf" srcId="{4DDBF6EE-B631-4D55-9626-8CB897881CD0}" destId="{D7DA23A7-8137-425D-9C71-2B152B346A30}" srcOrd="2" destOrd="0" presId="urn:microsoft.com/office/officeart/2005/8/layout/orgChart1"/>
    <dgm:cxn modelId="{72ACEFE5-F6F1-489D-B31B-B115EE999CB3}" type="presParOf" srcId="{DCCD5B1D-59B4-4A09-84FC-4034E5163525}" destId="{824B9094-7801-4539-9387-5CA8735730F0}" srcOrd="2" destOrd="0" presId="urn:microsoft.com/office/officeart/2005/8/layout/orgChart1"/>
    <dgm:cxn modelId="{A6853855-1D02-40AC-82D4-0089E1A76DDD}" type="presParOf" srcId="{DCCD5B1D-59B4-4A09-84FC-4034E5163525}" destId="{4A0B9F55-3B18-4F1C-88A2-62F284204A48}" srcOrd="3" destOrd="0" presId="urn:microsoft.com/office/officeart/2005/8/layout/orgChart1"/>
    <dgm:cxn modelId="{52555246-DD44-44D8-A99E-B4BA392F6687}" type="presParOf" srcId="{4A0B9F55-3B18-4F1C-88A2-62F284204A48}" destId="{F5F213BC-343C-4094-8BBF-3A6EC1AF018B}" srcOrd="0" destOrd="0" presId="urn:microsoft.com/office/officeart/2005/8/layout/orgChart1"/>
    <dgm:cxn modelId="{7AFA510A-DC8B-4BE7-ABFD-B8B9418578C9}" type="presParOf" srcId="{F5F213BC-343C-4094-8BBF-3A6EC1AF018B}" destId="{CAC90743-3D89-46E6-8681-569E86A765A3}" srcOrd="0" destOrd="0" presId="urn:microsoft.com/office/officeart/2005/8/layout/orgChart1"/>
    <dgm:cxn modelId="{04D0D6F1-7CB7-49EE-8BAE-087C67302A07}" type="presParOf" srcId="{F5F213BC-343C-4094-8BBF-3A6EC1AF018B}" destId="{70C46308-8D0F-4D3C-B20C-B300C71D42DC}" srcOrd="1" destOrd="0" presId="urn:microsoft.com/office/officeart/2005/8/layout/orgChart1"/>
    <dgm:cxn modelId="{7D74E77B-1291-4520-9658-5D8BE1E81649}" type="presParOf" srcId="{4A0B9F55-3B18-4F1C-88A2-62F284204A48}" destId="{CF477059-9119-4EDE-9F03-B34A75A0D0D0}" srcOrd="1" destOrd="0" presId="urn:microsoft.com/office/officeart/2005/8/layout/orgChart1"/>
    <dgm:cxn modelId="{500AE514-2EE1-4159-AF35-C66A18392546}" type="presParOf" srcId="{CF477059-9119-4EDE-9F03-B34A75A0D0D0}" destId="{1D27FB4A-1727-4D35-B000-BA930ED02E42}" srcOrd="0" destOrd="0" presId="urn:microsoft.com/office/officeart/2005/8/layout/orgChart1"/>
    <dgm:cxn modelId="{85726760-76F5-4922-AC96-0A3E98FAFC85}" type="presParOf" srcId="{CF477059-9119-4EDE-9F03-B34A75A0D0D0}" destId="{C63DC8EB-6DCC-4D41-B565-CB14412934A7}" srcOrd="1" destOrd="0" presId="urn:microsoft.com/office/officeart/2005/8/layout/orgChart1"/>
    <dgm:cxn modelId="{BC7A7D3E-889A-4679-923E-260A504B0F02}" type="presParOf" srcId="{C63DC8EB-6DCC-4D41-B565-CB14412934A7}" destId="{DCFA9DF5-B98A-419D-BFC0-1681157E724F}" srcOrd="0" destOrd="0" presId="urn:microsoft.com/office/officeart/2005/8/layout/orgChart1"/>
    <dgm:cxn modelId="{E69307F4-7A97-4F89-94D7-46B7D09C3FC5}" type="presParOf" srcId="{DCFA9DF5-B98A-419D-BFC0-1681157E724F}" destId="{A679C2BE-B34E-43D1-9F60-6D9A470028BF}" srcOrd="0" destOrd="0" presId="urn:microsoft.com/office/officeart/2005/8/layout/orgChart1"/>
    <dgm:cxn modelId="{452E7098-9221-4A73-BB48-408226FA7F60}" type="presParOf" srcId="{DCFA9DF5-B98A-419D-BFC0-1681157E724F}" destId="{9E3B8CD3-1212-40AF-832E-6C290C9CBFDE}" srcOrd="1" destOrd="0" presId="urn:microsoft.com/office/officeart/2005/8/layout/orgChart1"/>
    <dgm:cxn modelId="{43BEC7F9-3157-4B5B-8676-085D148C9118}" type="presParOf" srcId="{C63DC8EB-6DCC-4D41-B565-CB14412934A7}" destId="{F0CBA2BC-03AE-40D2-889C-1D196D5D559E}" srcOrd="1" destOrd="0" presId="urn:microsoft.com/office/officeart/2005/8/layout/orgChart1"/>
    <dgm:cxn modelId="{02CEF282-ECD3-44AD-866E-4D6A6F79D725}" type="presParOf" srcId="{C63DC8EB-6DCC-4D41-B565-CB14412934A7}" destId="{D15F3568-FB10-4354-9A24-1386910EB86D}" srcOrd="2" destOrd="0" presId="urn:microsoft.com/office/officeart/2005/8/layout/orgChart1"/>
    <dgm:cxn modelId="{D3E2D5D9-5262-419B-8C47-1712F16202CA}" type="presParOf" srcId="{CF477059-9119-4EDE-9F03-B34A75A0D0D0}" destId="{B8AF35F1-521E-4CFE-A97D-9C0A337704B0}" srcOrd="2" destOrd="0" presId="urn:microsoft.com/office/officeart/2005/8/layout/orgChart1"/>
    <dgm:cxn modelId="{97692BA0-2387-46F3-9984-B53FC29366CC}" type="presParOf" srcId="{CF477059-9119-4EDE-9F03-B34A75A0D0D0}" destId="{5C263B04-2EBE-49CF-8C5A-DDFDD905415C}" srcOrd="3" destOrd="0" presId="urn:microsoft.com/office/officeart/2005/8/layout/orgChart1"/>
    <dgm:cxn modelId="{DFB04B98-614D-4A21-89A9-B111CB4BA8DC}" type="presParOf" srcId="{5C263B04-2EBE-49CF-8C5A-DDFDD905415C}" destId="{B0EE7F22-1384-44EC-AE1C-6C9422E15D54}" srcOrd="0" destOrd="0" presId="urn:microsoft.com/office/officeart/2005/8/layout/orgChart1"/>
    <dgm:cxn modelId="{5915F537-B824-4BC5-B90A-32A631BAAD06}" type="presParOf" srcId="{B0EE7F22-1384-44EC-AE1C-6C9422E15D54}" destId="{E614D4A5-5891-41DE-A768-1285F469B39E}" srcOrd="0" destOrd="0" presId="urn:microsoft.com/office/officeart/2005/8/layout/orgChart1"/>
    <dgm:cxn modelId="{3E730943-B5B8-449B-B196-44786B5CDC88}" type="presParOf" srcId="{B0EE7F22-1384-44EC-AE1C-6C9422E15D54}" destId="{60B43BFE-9471-42F5-B38C-7EB512EC604E}" srcOrd="1" destOrd="0" presId="urn:microsoft.com/office/officeart/2005/8/layout/orgChart1"/>
    <dgm:cxn modelId="{7D01C85E-F518-4016-BA45-6D5EC4727D8B}" type="presParOf" srcId="{5C263B04-2EBE-49CF-8C5A-DDFDD905415C}" destId="{034F4E81-4286-41AF-BD30-7145C322DBD7}" srcOrd="1" destOrd="0" presId="urn:microsoft.com/office/officeart/2005/8/layout/orgChart1"/>
    <dgm:cxn modelId="{09C24336-6FE7-46AE-9DBD-019127795BC3}" type="presParOf" srcId="{5C263B04-2EBE-49CF-8C5A-DDFDD905415C}" destId="{6A920B3F-D253-4ECB-ABFD-F9BCF8F4B4FA}" srcOrd="2" destOrd="0" presId="urn:microsoft.com/office/officeart/2005/8/layout/orgChart1"/>
    <dgm:cxn modelId="{5FC8E2D2-2F9A-441B-A474-02B2530A2773}" type="presParOf" srcId="{4A0B9F55-3B18-4F1C-88A2-62F284204A48}" destId="{64BF7115-1D56-4346-9678-594436A858C8}" srcOrd="2" destOrd="0" presId="urn:microsoft.com/office/officeart/2005/8/layout/orgChart1"/>
    <dgm:cxn modelId="{6FE16F49-9F88-46DC-8B14-136C16D98A48}" type="presParOf" srcId="{72DF6A54-534C-44AB-8520-28D37153B095}" destId="{B4B8CD9A-E8F2-41C4-9A93-06C94CC1257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581169-D585-4A1D-9A27-B58055D04689}"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n-US"/>
        </a:p>
      </dgm:t>
    </dgm:pt>
    <dgm:pt modelId="{9C31EC27-41EF-4652-B7E8-4FFC7F0C3EC7}">
      <dgm:prSet phldrT="[Text]"/>
      <dgm:spPr/>
      <dgm:t>
        <a:bodyPr/>
        <a:lstStyle/>
        <a:p>
          <a:r>
            <a:rPr lang="en-GB" dirty="0" smtClean="0"/>
            <a:t>To begin, the cap holder is placed on the base plates</a:t>
          </a:r>
          <a:endParaRPr lang="en-US" dirty="0"/>
        </a:p>
      </dgm:t>
    </dgm:pt>
    <dgm:pt modelId="{5B0A86DA-45C3-4055-9708-F0CCE9A02EA3}" type="parTrans" cxnId="{9E3AC461-A337-4AB8-AC09-DECF29900A41}">
      <dgm:prSet/>
      <dgm:spPr/>
      <dgm:t>
        <a:bodyPr/>
        <a:lstStyle/>
        <a:p>
          <a:endParaRPr lang="en-US"/>
        </a:p>
      </dgm:t>
    </dgm:pt>
    <dgm:pt modelId="{28BA4E4A-A2D8-4283-B297-D33FC1BE6E4B}" type="sibTrans" cxnId="{9E3AC461-A337-4AB8-AC09-DECF29900A41}">
      <dgm:prSet/>
      <dgm:spPr/>
      <dgm:t>
        <a:bodyPr/>
        <a:lstStyle/>
        <a:p>
          <a:endParaRPr lang="en-US"/>
        </a:p>
      </dgm:t>
    </dgm:pt>
    <dgm:pt modelId="{E365A20A-077E-42DF-904B-DE2DA79973CD}">
      <dgm:prSet phldrT="[Text]"/>
      <dgm:spPr/>
      <dgm:t>
        <a:bodyPr/>
        <a:lstStyle/>
        <a:p>
          <a:r>
            <a:rPr lang="en-GB" dirty="0" smtClean="0"/>
            <a:t>Then the capsule loader is filled with capsules.</a:t>
          </a:r>
          <a:endParaRPr lang="en-US" dirty="0" smtClean="0"/>
        </a:p>
        <a:p>
          <a:r>
            <a:rPr lang="en-GB" dirty="0" smtClean="0"/>
            <a:t>The loader will align the capsules so that the bottoms faces down in the base plate. </a:t>
          </a:r>
        </a:p>
        <a:p>
          <a:r>
            <a:rPr lang="en-GB" dirty="0" smtClean="0"/>
            <a:t>The loader is used twice, since it only can hold 50 capsules at a time</a:t>
          </a:r>
          <a:endParaRPr lang="en-US" dirty="0"/>
        </a:p>
      </dgm:t>
    </dgm:pt>
    <dgm:pt modelId="{05E40328-39DB-469C-B723-390F437EB3CA}" type="parTrans" cxnId="{B80094F1-E9A0-40C9-955D-32CA26718A5D}">
      <dgm:prSet/>
      <dgm:spPr/>
      <dgm:t>
        <a:bodyPr/>
        <a:lstStyle/>
        <a:p>
          <a:endParaRPr lang="en-US"/>
        </a:p>
      </dgm:t>
    </dgm:pt>
    <dgm:pt modelId="{C9D2B368-885A-4A2C-A2CF-0B77717ACCD3}" type="sibTrans" cxnId="{B80094F1-E9A0-40C9-955D-32CA26718A5D}">
      <dgm:prSet/>
      <dgm:spPr/>
      <dgm:t>
        <a:bodyPr/>
        <a:lstStyle/>
        <a:p>
          <a:endParaRPr lang="en-US"/>
        </a:p>
      </dgm:t>
    </dgm:pt>
    <dgm:pt modelId="{7B216E1E-FD16-4CD0-B58D-039AC0AC3EC5}">
      <dgm:prSet phldrT="[Text]"/>
      <dgm:spPr/>
      <dgm:t>
        <a:bodyPr/>
        <a:lstStyle/>
        <a:p>
          <a:r>
            <a:rPr lang="en-GB" dirty="0" smtClean="0"/>
            <a:t>The cap holder contains the caps, and the bodies of the capsules are in the base plates.</a:t>
          </a:r>
          <a:endParaRPr lang="en-US" dirty="0"/>
        </a:p>
      </dgm:t>
    </dgm:pt>
    <dgm:pt modelId="{905090AA-0C20-4EF3-825B-2A456D8DE1FD}" type="parTrans" cxnId="{4802105E-18ED-4D38-99DB-2F1FFD9EA14E}">
      <dgm:prSet/>
      <dgm:spPr/>
      <dgm:t>
        <a:bodyPr/>
        <a:lstStyle/>
        <a:p>
          <a:endParaRPr lang="en-US"/>
        </a:p>
      </dgm:t>
    </dgm:pt>
    <dgm:pt modelId="{60C31A57-1F68-4738-BBC0-682C418DA3F3}" type="sibTrans" cxnId="{4802105E-18ED-4D38-99DB-2F1FFD9EA14E}">
      <dgm:prSet/>
      <dgm:spPr/>
      <dgm:t>
        <a:bodyPr/>
        <a:lstStyle/>
        <a:p>
          <a:endParaRPr lang="en-US"/>
        </a:p>
      </dgm:t>
    </dgm:pt>
    <dgm:pt modelId="{8F6F1E6A-2FFF-4B41-903B-42F4C8A6CA66}" type="pres">
      <dgm:prSet presAssocID="{5A581169-D585-4A1D-9A27-B58055D04689}" presName="Name0" presStyleCnt="0">
        <dgm:presLayoutVars>
          <dgm:dir/>
          <dgm:resizeHandles val="exact"/>
        </dgm:presLayoutVars>
      </dgm:prSet>
      <dgm:spPr/>
      <dgm:t>
        <a:bodyPr/>
        <a:lstStyle/>
        <a:p>
          <a:endParaRPr lang="en-US"/>
        </a:p>
      </dgm:t>
    </dgm:pt>
    <dgm:pt modelId="{57B1B671-1208-4038-A49C-CF5F166CD608}" type="pres">
      <dgm:prSet presAssocID="{9C31EC27-41EF-4652-B7E8-4FFC7F0C3EC7}" presName="composite" presStyleCnt="0"/>
      <dgm:spPr/>
    </dgm:pt>
    <dgm:pt modelId="{0BE769A3-9557-4776-85E7-B4CB804BE39C}" type="pres">
      <dgm:prSet presAssocID="{9C31EC27-41EF-4652-B7E8-4FFC7F0C3EC7}" presName="imagSh" presStyleLbl="bgImgPlace1" presStyleIdx="0" presStyleCnt="3" custLinFactNeighborY="-35264"/>
      <dgm:spPr>
        <a:blipFill rotWithShape="1">
          <a:blip xmlns:r="http://schemas.openxmlformats.org/officeDocument/2006/relationships" r:embed="rId1"/>
          <a:stretch>
            <a:fillRect/>
          </a:stretch>
        </a:blipFill>
      </dgm:spPr>
    </dgm:pt>
    <dgm:pt modelId="{54B4E20A-FBF6-411D-A791-675207D3741B}" type="pres">
      <dgm:prSet presAssocID="{9C31EC27-41EF-4652-B7E8-4FFC7F0C3EC7}" presName="txNode" presStyleLbl="node1" presStyleIdx="0" presStyleCnt="3">
        <dgm:presLayoutVars>
          <dgm:bulletEnabled val="1"/>
        </dgm:presLayoutVars>
      </dgm:prSet>
      <dgm:spPr/>
      <dgm:t>
        <a:bodyPr/>
        <a:lstStyle/>
        <a:p>
          <a:endParaRPr lang="en-US"/>
        </a:p>
      </dgm:t>
    </dgm:pt>
    <dgm:pt modelId="{C1C87799-76D8-461E-AD01-D1DFFFD24BDE}" type="pres">
      <dgm:prSet presAssocID="{28BA4E4A-A2D8-4283-B297-D33FC1BE6E4B}" presName="sibTrans" presStyleLbl="sibTrans2D1" presStyleIdx="0" presStyleCnt="2"/>
      <dgm:spPr/>
      <dgm:t>
        <a:bodyPr/>
        <a:lstStyle/>
        <a:p>
          <a:endParaRPr lang="en-US"/>
        </a:p>
      </dgm:t>
    </dgm:pt>
    <dgm:pt modelId="{8A34E76E-67F6-4DA0-8C98-8494BA1C7252}" type="pres">
      <dgm:prSet presAssocID="{28BA4E4A-A2D8-4283-B297-D33FC1BE6E4B}" presName="connTx" presStyleLbl="sibTrans2D1" presStyleIdx="0" presStyleCnt="2"/>
      <dgm:spPr/>
      <dgm:t>
        <a:bodyPr/>
        <a:lstStyle/>
        <a:p>
          <a:endParaRPr lang="en-US"/>
        </a:p>
      </dgm:t>
    </dgm:pt>
    <dgm:pt modelId="{731A9BC1-C257-4772-A6C8-B694F8D578A1}" type="pres">
      <dgm:prSet presAssocID="{E365A20A-077E-42DF-904B-DE2DA79973CD}" presName="composite" presStyleCnt="0"/>
      <dgm:spPr/>
    </dgm:pt>
    <dgm:pt modelId="{56F813E4-921D-481B-ADBD-532711C6D173}" type="pres">
      <dgm:prSet presAssocID="{E365A20A-077E-42DF-904B-DE2DA79973CD}" presName="imagSh" presStyleLbl="bgImgPlace1" presStyleIdx="1" presStyleCnt="3" custLinFactNeighborX="1138" custLinFactNeighborY="-17279"/>
      <dgm:spPr>
        <a:blipFill rotWithShape="1">
          <a:blip xmlns:r="http://schemas.openxmlformats.org/officeDocument/2006/relationships" r:embed="rId2"/>
          <a:stretch>
            <a:fillRect/>
          </a:stretch>
        </a:blipFill>
      </dgm:spPr>
    </dgm:pt>
    <dgm:pt modelId="{18470BB2-2339-46E4-815F-29169BEF594C}" type="pres">
      <dgm:prSet presAssocID="{E365A20A-077E-42DF-904B-DE2DA79973CD}" presName="txNode" presStyleLbl="node1" presStyleIdx="1" presStyleCnt="3" custScaleY="168562" custLinFactNeighborY="29792">
        <dgm:presLayoutVars>
          <dgm:bulletEnabled val="1"/>
        </dgm:presLayoutVars>
      </dgm:prSet>
      <dgm:spPr/>
      <dgm:t>
        <a:bodyPr/>
        <a:lstStyle/>
        <a:p>
          <a:endParaRPr lang="en-US"/>
        </a:p>
      </dgm:t>
    </dgm:pt>
    <dgm:pt modelId="{6FBE5C44-A974-4A08-959F-F0BFE739DE7F}" type="pres">
      <dgm:prSet presAssocID="{C9D2B368-885A-4A2C-A2CF-0B77717ACCD3}" presName="sibTrans" presStyleLbl="sibTrans2D1" presStyleIdx="1" presStyleCnt="2"/>
      <dgm:spPr/>
      <dgm:t>
        <a:bodyPr/>
        <a:lstStyle/>
        <a:p>
          <a:endParaRPr lang="en-US"/>
        </a:p>
      </dgm:t>
    </dgm:pt>
    <dgm:pt modelId="{05F5FAA0-ABF7-46E8-956F-5578A171D4AF}" type="pres">
      <dgm:prSet presAssocID="{C9D2B368-885A-4A2C-A2CF-0B77717ACCD3}" presName="connTx" presStyleLbl="sibTrans2D1" presStyleIdx="1" presStyleCnt="2"/>
      <dgm:spPr/>
      <dgm:t>
        <a:bodyPr/>
        <a:lstStyle/>
        <a:p>
          <a:endParaRPr lang="en-US"/>
        </a:p>
      </dgm:t>
    </dgm:pt>
    <dgm:pt modelId="{7F6F688C-CFD2-4725-BBEB-54CD834A2335}" type="pres">
      <dgm:prSet presAssocID="{7B216E1E-FD16-4CD0-B58D-039AC0AC3EC5}" presName="composite" presStyleCnt="0"/>
      <dgm:spPr/>
    </dgm:pt>
    <dgm:pt modelId="{A1D8865C-B0FC-450E-9AF5-558F3902D01F}" type="pres">
      <dgm:prSet presAssocID="{7B216E1E-FD16-4CD0-B58D-039AC0AC3EC5}" presName="imagSh" presStyleLbl="bgImgPlace1" presStyleIdx="2" presStyleCnt="3" custLinFactNeighborX="-1138" custLinFactNeighborY="-36402"/>
      <dgm:spPr>
        <a:blipFill rotWithShape="1">
          <a:blip xmlns:r="http://schemas.openxmlformats.org/officeDocument/2006/relationships" r:embed="rId3"/>
          <a:stretch>
            <a:fillRect/>
          </a:stretch>
        </a:blipFill>
      </dgm:spPr>
    </dgm:pt>
    <dgm:pt modelId="{C3F4A14D-27CF-4E16-8082-FECAFD563045}" type="pres">
      <dgm:prSet presAssocID="{7B216E1E-FD16-4CD0-B58D-039AC0AC3EC5}" presName="txNode" presStyleLbl="node1" presStyleIdx="2" presStyleCnt="3">
        <dgm:presLayoutVars>
          <dgm:bulletEnabled val="1"/>
        </dgm:presLayoutVars>
      </dgm:prSet>
      <dgm:spPr/>
      <dgm:t>
        <a:bodyPr/>
        <a:lstStyle/>
        <a:p>
          <a:endParaRPr lang="en-US"/>
        </a:p>
      </dgm:t>
    </dgm:pt>
  </dgm:ptLst>
  <dgm:cxnLst>
    <dgm:cxn modelId="{3AA56C6F-4341-4030-822F-AF2FADF677B9}" type="presOf" srcId="{7B216E1E-FD16-4CD0-B58D-039AC0AC3EC5}" destId="{C3F4A14D-27CF-4E16-8082-FECAFD563045}" srcOrd="0" destOrd="0" presId="urn:microsoft.com/office/officeart/2005/8/layout/hProcess10"/>
    <dgm:cxn modelId="{9E3AC461-A337-4AB8-AC09-DECF29900A41}" srcId="{5A581169-D585-4A1D-9A27-B58055D04689}" destId="{9C31EC27-41EF-4652-B7E8-4FFC7F0C3EC7}" srcOrd="0" destOrd="0" parTransId="{5B0A86DA-45C3-4055-9708-F0CCE9A02EA3}" sibTransId="{28BA4E4A-A2D8-4283-B297-D33FC1BE6E4B}"/>
    <dgm:cxn modelId="{C58775CB-7D4B-4C29-A3A1-93F7EE9DF85B}" type="presOf" srcId="{9C31EC27-41EF-4652-B7E8-4FFC7F0C3EC7}" destId="{54B4E20A-FBF6-411D-A791-675207D3741B}" srcOrd="0" destOrd="0" presId="urn:microsoft.com/office/officeart/2005/8/layout/hProcess10"/>
    <dgm:cxn modelId="{4802105E-18ED-4D38-99DB-2F1FFD9EA14E}" srcId="{5A581169-D585-4A1D-9A27-B58055D04689}" destId="{7B216E1E-FD16-4CD0-B58D-039AC0AC3EC5}" srcOrd="2" destOrd="0" parTransId="{905090AA-0C20-4EF3-825B-2A456D8DE1FD}" sibTransId="{60C31A57-1F68-4738-BBC0-682C418DA3F3}"/>
    <dgm:cxn modelId="{30BEC3C9-699D-4CF5-90A0-3D922B2EDE56}" type="presOf" srcId="{28BA4E4A-A2D8-4283-B297-D33FC1BE6E4B}" destId="{C1C87799-76D8-461E-AD01-D1DFFFD24BDE}" srcOrd="0" destOrd="0" presId="urn:microsoft.com/office/officeart/2005/8/layout/hProcess10"/>
    <dgm:cxn modelId="{8BF85E18-E010-4363-A523-F1CF171D4353}" type="presOf" srcId="{5A581169-D585-4A1D-9A27-B58055D04689}" destId="{8F6F1E6A-2FFF-4B41-903B-42F4C8A6CA66}" srcOrd="0" destOrd="0" presId="urn:microsoft.com/office/officeart/2005/8/layout/hProcess10"/>
    <dgm:cxn modelId="{B80094F1-E9A0-40C9-955D-32CA26718A5D}" srcId="{5A581169-D585-4A1D-9A27-B58055D04689}" destId="{E365A20A-077E-42DF-904B-DE2DA79973CD}" srcOrd="1" destOrd="0" parTransId="{05E40328-39DB-469C-B723-390F437EB3CA}" sibTransId="{C9D2B368-885A-4A2C-A2CF-0B77717ACCD3}"/>
    <dgm:cxn modelId="{C4433203-AE75-43F9-B10D-CC539169C83B}" type="presOf" srcId="{C9D2B368-885A-4A2C-A2CF-0B77717ACCD3}" destId="{05F5FAA0-ABF7-46E8-956F-5578A171D4AF}" srcOrd="1" destOrd="0" presId="urn:microsoft.com/office/officeart/2005/8/layout/hProcess10"/>
    <dgm:cxn modelId="{33C55378-C6D0-4637-B5BC-D5B409D5CF8F}" type="presOf" srcId="{28BA4E4A-A2D8-4283-B297-D33FC1BE6E4B}" destId="{8A34E76E-67F6-4DA0-8C98-8494BA1C7252}" srcOrd="1" destOrd="0" presId="urn:microsoft.com/office/officeart/2005/8/layout/hProcess10"/>
    <dgm:cxn modelId="{BF697908-6A22-4082-A08A-86E03019DF52}" type="presOf" srcId="{C9D2B368-885A-4A2C-A2CF-0B77717ACCD3}" destId="{6FBE5C44-A974-4A08-959F-F0BFE739DE7F}" srcOrd="0" destOrd="0" presId="urn:microsoft.com/office/officeart/2005/8/layout/hProcess10"/>
    <dgm:cxn modelId="{6524E833-764A-4917-9EB6-99F4FBA8CF5E}" type="presOf" srcId="{E365A20A-077E-42DF-904B-DE2DA79973CD}" destId="{18470BB2-2339-46E4-815F-29169BEF594C}" srcOrd="0" destOrd="0" presId="urn:microsoft.com/office/officeart/2005/8/layout/hProcess10"/>
    <dgm:cxn modelId="{376FB01E-53CE-473D-989D-E14CAF628F91}" type="presParOf" srcId="{8F6F1E6A-2FFF-4B41-903B-42F4C8A6CA66}" destId="{57B1B671-1208-4038-A49C-CF5F166CD608}" srcOrd="0" destOrd="0" presId="urn:microsoft.com/office/officeart/2005/8/layout/hProcess10"/>
    <dgm:cxn modelId="{477E65C0-FBEE-48A6-B095-5BF5EA19A204}" type="presParOf" srcId="{57B1B671-1208-4038-A49C-CF5F166CD608}" destId="{0BE769A3-9557-4776-85E7-B4CB804BE39C}" srcOrd="0" destOrd="0" presId="urn:microsoft.com/office/officeart/2005/8/layout/hProcess10"/>
    <dgm:cxn modelId="{96AC3D05-07CF-4B90-A72B-F84A0C1E06F0}" type="presParOf" srcId="{57B1B671-1208-4038-A49C-CF5F166CD608}" destId="{54B4E20A-FBF6-411D-A791-675207D3741B}" srcOrd="1" destOrd="0" presId="urn:microsoft.com/office/officeart/2005/8/layout/hProcess10"/>
    <dgm:cxn modelId="{FA084228-7FBD-47C1-954D-F17850529D56}" type="presParOf" srcId="{8F6F1E6A-2FFF-4B41-903B-42F4C8A6CA66}" destId="{C1C87799-76D8-461E-AD01-D1DFFFD24BDE}" srcOrd="1" destOrd="0" presId="urn:microsoft.com/office/officeart/2005/8/layout/hProcess10"/>
    <dgm:cxn modelId="{517CB783-7133-4BF3-BA79-9671CAEF7116}" type="presParOf" srcId="{C1C87799-76D8-461E-AD01-D1DFFFD24BDE}" destId="{8A34E76E-67F6-4DA0-8C98-8494BA1C7252}" srcOrd="0" destOrd="0" presId="urn:microsoft.com/office/officeart/2005/8/layout/hProcess10"/>
    <dgm:cxn modelId="{8CAE18A7-50F1-4E65-8B3E-2FEDFC028701}" type="presParOf" srcId="{8F6F1E6A-2FFF-4B41-903B-42F4C8A6CA66}" destId="{731A9BC1-C257-4772-A6C8-B694F8D578A1}" srcOrd="2" destOrd="0" presId="urn:microsoft.com/office/officeart/2005/8/layout/hProcess10"/>
    <dgm:cxn modelId="{0C38F7BF-E00A-483A-9666-6FEF36481409}" type="presParOf" srcId="{731A9BC1-C257-4772-A6C8-B694F8D578A1}" destId="{56F813E4-921D-481B-ADBD-532711C6D173}" srcOrd="0" destOrd="0" presId="urn:microsoft.com/office/officeart/2005/8/layout/hProcess10"/>
    <dgm:cxn modelId="{A2A3C53D-C123-4675-8BF6-C05FA9A3694A}" type="presParOf" srcId="{731A9BC1-C257-4772-A6C8-B694F8D578A1}" destId="{18470BB2-2339-46E4-815F-29169BEF594C}" srcOrd="1" destOrd="0" presId="urn:microsoft.com/office/officeart/2005/8/layout/hProcess10"/>
    <dgm:cxn modelId="{E80A82F9-2241-4090-A1B8-C6D0FF7A7280}" type="presParOf" srcId="{8F6F1E6A-2FFF-4B41-903B-42F4C8A6CA66}" destId="{6FBE5C44-A974-4A08-959F-F0BFE739DE7F}" srcOrd="3" destOrd="0" presId="urn:microsoft.com/office/officeart/2005/8/layout/hProcess10"/>
    <dgm:cxn modelId="{38726BA3-D624-4755-9BEA-62921A7EA1CC}" type="presParOf" srcId="{6FBE5C44-A974-4A08-959F-F0BFE739DE7F}" destId="{05F5FAA0-ABF7-46E8-956F-5578A171D4AF}" srcOrd="0" destOrd="0" presId="urn:microsoft.com/office/officeart/2005/8/layout/hProcess10"/>
    <dgm:cxn modelId="{153F431F-C28A-4D7F-B408-3D0128EFDB81}" type="presParOf" srcId="{8F6F1E6A-2FFF-4B41-903B-42F4C8A6CA66}" destId="{7F6F688C-CFD2-4725-BBEB-54CD834A2335}" srcOrd="4" destOrd="0" presId="urn:microsoft.com/office/officeart/2005/8/layout/hProcess10"/>
    <dgm:cxn modelId="{622B5EA3-B6AA-461C-9B3D-93C0D87B2909}" type="presParOf" srcId="{7F6F688C-CFD2-4725-BBEB-54CD834A2335}" destId="{A1D8865C-B0FC-450E-9AF5-558F3902D01F}" srcOrd="0" destOrd="0" presId="urn:microsoft.com/office/officeart/2005/8/layout/hProcess10"/>
    <dgm:cxn modelId="{0BACF8D7-6807-4C68-BBED-9B052E4FAC20}" type="presParOf" srcId="{7F6F688C-CFD2-4725-BBEB-54CD834A2335}" destId="{C3F4A14D-27CF-4E16-8082-FECAFD563045}"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10DB711-8C9D-440F-A7A0-67029871CF36}"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n-US"/>
        </a:p>
      </dgm:t>
    </dgm:pt>
    <dgm:pt modelId="{06CAD1BC-9839-4D5E-96C2-D24873A14FB5}">
      <dgm:prSet phldrT="[Text]" custT="1"/>
      <dgm:spPr/>
      <dgm:t>
        <a:bodyPr/>
        <a:lstStyle/>
        <a:p>
          <a:r>
            <a:rPr lang="en-GB" sz="1800" dirty="0" smtClean="0"/>
            <a:t>Tight the retention screws on the base plates to hold the capsule bodies as the cap holder is removed. So the caps will not fall out</a:t>
          </a:r>
          <a:endParaRPr lang="en-US" sz="1800" dirty="0"/>
        </a:p>
      </dgm:t>
    </dgm:pt>
    <dgm:pt modelId="{F8099AAD-93AC-4B6B-AFBA-148B5BEE5583}" type="parTrans" cxnId="{FAC3E054-0165-4C5A-A9F6-123C167B140E}">
      <dgm:prSet/>
      <dgm:spPr/>
      <dgm:t>
        <a:bodyPr/>
        <a:lstStyle/>
        <a:p>
          <a:endParaRPr lang="en-US"/>
        </a:p>
      </dgm:t>
    </dgm:pt>
    <dgm:pt modelId="{51008E96-8995-41E5-8176-2C890147F73D}" type="sibTrans" cxnId="{FAC3E054-0165-4C5A-A9F6-123C167B140E}">
      <dgm:prSet/>
      <dgm:spPr/>
      <dgm:t>
        <a:bodyPr/>
        <a:lstStyle/>
        <a:p>
          <a:endParaRPr lang="en-US"/>
        </a:p>
      </dgm:t>
    </dgm:pt>
    <dgm:pt modelId="{C4CD7F99-EDC5-469E-AAFE-5355365B21D7}">
      <dgm:prSet phldrT="[Text]"/>
      <dgm:spPr/>
      <dgm:t>
        <a:bodyPr/>
        <a:lstStyle/>
        <a:p>
          <a:r>
            <a:rPr lang="en-GB" dirty="0" smtClean="0"/>
            <a:t>The cap holder is removed taking the caps with it</a:t>
          </a:r>
          <a:endParaRPr lang="en-US" dirty="0"/>
        </a:p>
      </dgm:t>
    </dgm:pt>
    <dgm:pt modelId="{F80384C8-AB8C-4932-BC42-CB4A3101C593}" type="parTrans" cxnId="{2EC4EE51-C88B-4E12-9A12-33E6483CA216}">
      <dgm:prSet/>
      <dgm:spPr/>
      <dgm:t>
        <a:bodyPr/>
        <a:lstStyle/>
        <a:p>
          <a:endParaRPr lang="en-US"/>
        </a:p>
      </dgm:t>
    </dgm:pt>
    <dgm:pt modelId="{1E467C3D-B00B-499F-A0F5-A3B4C0409288}" type="sibTrans" cxnId="{2EC4EE51-C88B-4E12-9A12-33E6483CA216}">
      <dgm:prSet/>
      <dgm:spPr/>
      <dgm:t>
        <a:bodyPr/>
        <a:lstStyle/>
        <a:p>
          <a:endParaRPr lang="en-US"/>
        </a:p>
      </dgm:t>
    </dgm:pt>
    <dgm:pt modelId="{C755C48B-1C6B-4510-90B0-B55FA4E01FB3}">
      <dgm:prSet phldrT="[Text]"/>
      <dgm:spPr/>
      <dgm:t>
        <a:bodyPr/>
        <a:lstStyle/>
        <a:p>
          <a:r>
            <a:rPr lang="en-GB" dirty="0" smtClean="0"/>
            <a:t>while the capsule bodies remain in the base plates.</a:t>
          </a:r>
          <a:endParaRPr lang="en-US" dirty="0"/>
        </a:p>
      </dgm:t>
    </dgm:pt>
    <dgm:pt modelId="{5FB86F65-33AC-4CD7-B09B-13622E17E6C6}" type="parTrans" cxnId="{9071D8AC-7FE7-4077-AD1D-3AD07B522802}">
      <dgm:prSet/>
      <dgm:spPr/>
      <dgm:t>
        <a:bodyPr/>
        <a:lstStyle/>
        <a:p>
          <a:endParaRPr lang="en-US"/>
        </a:p>
      </dgm:t>
    </dgm:pt>
    <dgm:pt modelId="{D3E5FC0B-1140-4760-B917-19BE247E5500}" type="sibTrans" cxnId="{9071D8AC-7FE7-4077-AD1D-3AD07B522802}">
      <dgm:prSet/>
      <dgm:spPr/>
      <dgm:t>
        <a:bodyPr/>
        <a:lstStyle/>
        <a:p>
          <a:endParaRPr lang="en-US"/>
        </a:p>
      </dgm:t>
    </dgm:pt>
    <dgm:pt modelId="{4AD0A480-6F21-455D-A6AD-510EB532B4B0}">
      <dgm:prSet/>
      <dgm:spPr/>
      <dgm:t>
        <a:bodyPr/>
        <a:lstStyle/>
        <a:p>
          <a:r>
            <a:rPr lang="en-GB" dirty="0" smtClean="0"/>
            <a:t>Loose the retention screws which allows the capsule bodies to completely descend into the base plates.</a:t>
          </a:r>
          <a:endParaRPr lang="en-US" dirty="0"/>
        </a:p>
      </dgm:t>
    </dgm:pt>
    <dgm:pt modelId="{C34680B1-1DBF-4C77-94BE-EDD33FE56CE8}" type="parTrans" cxnId="{26CFBC82-92FF-4375-9DE9-5F61DE6F12C9}">
      <dgm:prSet/>
      <dgm:spPr/>
      <dgm:t>
        <a:bodyPr/>
        <a:lstStyle/>
        <a:p>
          <a:endParaRPr lang="en-US"/>
        </a:p>
      </dgm:t>
    </dgm:pt>
    <dgm:pt modelId="{F77D74B1-507D-4780-A3B2-AFFC12CBF07C}" type="sibTrans" cxnId="{26CFBC82-92FF-4375-9DE9-5F61DE6F12C9}">
      <dgm:prSet/>
      <dgm:spPr/>
      <dgm:t>
        <a:bodyPr/>
        <a:lstStyle/>
        <a:p>
          <a:endParaRPr lang="en-US"/>
        </a:p>
      </dgm:t>
    </dgm:pt>
    <dgm:pt modelId="{CD877F18-D40C-4735-917D-149440E49AAD}" type="pres">
      <dgm:prSet presAssocID="{E10DB711-8C9D-440F-A7A0-67029871CF36}" presName="Name0" presStyleCnt="0">
        <dgm:presLayoutVars>
          <dgm:dir/>
          <dgm:resizeHandles val="exact"/>
        </dgm:presLayoutVars>
      </dgm:prSet>
      <dgm:spPr/>
      <dgm:t>
        <a:bodyPr/>
        <a:lstStyle/>
        <a:p>
          <a:endParaRPr lang="en-US"/>
        </a:p>
      </dgm:t>
    </dgm:pt>
    <dgm:pt modelId="{5FCCA3F6-1992-44DB-B797-7D1C672C2545}" type="pres">
      <dgm:prSet presAssocID="{06CAD1BC-9839-4D5E-96C2-D24873A14FB5}" presName="composite" presStyleCnt="0"/>
      <dgm:spPr/>
    </dgm:pt>
    <dgm:pt modelId="{EE430950-8621-4E6C-AF26-46697995E695}" type="pres">
      <dgm:prSet presAssocID="{06CAD1BC-9839-4D5E-96C2-D24873A14FB5}" presName="imagSh" presStyleLbl="bgImgPlace1" presStyleIdx="0" presStyleCnt="4" custLinFactNeighborX="1247" custLinFactNeighborY="-24141"/>
      <dgm:spPr>
        <a:blipFill rotWithShape="1">
          <a:blip xmlns:r="http://schemas.openxmlformats.org/officeDocument/2006/relationships" r:embed="rId1"/>
          <a:stretch>
            <a:fillRect/>
          </a:stretch>
        </a:blipFill>
      </dgm:spPr>
    </dgm:pt>
    <dgm:pt modelId="{1602D2CE-C03F-4A9A-BAB3-B26F9F6E6D3E}" type="pres">
      <dgm:prSet presAssocID="{06CAD1BC-9839-4D5E-96C2-D24873A14FB5}" presName="txNode" presStyleLbl="node1" presStyleIdx="0" presStyleCnt="4" custScaleX="109966" custScaleY="151990" custLinFactNeighborY="29647">
        <dgm:presLayoutVars>
          <dgm:bulletEnabled val="1"/>
        </dgm:presLayoutVars>
      </dgm:prSet>
      <dgm:spPr/>
      <dgm:t>
        <a:bodyPr/>
        <a:lstStyle/>
        <a:p>
          <a:endParaRPr lang="en-US"/>
        </a:p>
      </dgm:t>
    </dgm:pt>
    <dgm:pt modelId="{3A44E26C-BAC5-428F-B7F0-362AB8827194}" type="pres">
      <dgm:prSet presAssocID="{51008E96-8995-41E5-8176-2C890147F73D}" presName="sibTrans" presStyleLbl="sibTrans2D1" presStyleIdx="0" presStyleCnt="3"/>
      <dgm:spPr/>
      <dgm:t>
        <a:bodyPr/>
        <a:lstStyle/>
        <a:p>
          <a:endParaRPr lang="en-US"/>
        </a:p>
      </dgm:t>
    </dgm:pt>
    <dgm:pt modelId="{42B3A6B3-ED9A-4993-8B07-97D890420219}" type="pres">
      <dgm:prSet presAssocID="{51008E96-8995-41E5-8176-2C890147F73D}" presName="connTx" presStyleLbl="sibTrans2D1" presStyleIdx="0" presStyleCnt="3"/>
      <dgm:spPr/>
      <dgm:t>
        <a:bodyPr/>
        <a:lstStyle/>
        <a:p>
          <a:endParaRPr lang="en-US"/>
        </a:p>
      </dgm:t>
    </dgm:pt>
    <dgm:pt modelId="{701AD2DE-7C0A-4B2A-8DC1-60D7CA35E7A4}" type="pres">
      <dgm:prSet presAssocID="{C4CD7F99-EDC5-469E-AAFE-5355365B21D7}" presName="composite" presStyleCnt="0"/>
      <dgm:spPr/>
    </dgm:pt>
    <dgm:pt modelId="{89B9FE9F-AC75-4A93-97DE-9B120548009C}" type="pres">
      <dgm:prSet presAssocID="{C4CD7F99-EDC5-469E-AAFE-5355365B21D7}" presName="imagSh" presStyleLbl="bgImgPlace1" presStyleIdx="1" presStyleCnt="4" custLinFactNeighborY="-38493"/>
      <dgm:spPr>
        <a:blipFill rotWithShape="1">
          <a:blip xmlns:r="http://schemas.openxmlformats.org/officeDocument/2006/relationships" r:embed="rId2"/>
          <a:stretch>
            <a:fillRect/>
          </a:stretch>
        </a:blipFill>
      </dgm:spPr>
    </dgm:pt>
    <dgm:pt modelId="{01C2BBA5-9D31-4E78-803F-81A226790FB3}" type="pres">
      <dgm:prSet presAssocID="{C4CD7F99-EDC5-469E-AAFE-5355365B21D7}" presName="txNode" presStyleLbl="node1" presStyleIdx="1" presStyleCnt="4">
        <dgm:presLayoutVars>
          <dgm:bulletEnabled val="1"/>
        </dgm:presLayoutVars>
      </dgm:prSet>
      <dgm:spPr/>
      <dgm:t>
        <a:bodyPr/>
        <a:lstStyle/>
        <a:p>
          <a:endParaRPr lang="en-US"/>
        </a:p>
      </dgm:t>
    </dgm:pt>
    <dgm:pt modelId="{510B356F-1477-4792-BC0C-95C97167763A}" type="pres">
      <dgm:prSet presAssocID="{1E467C3D-B00B-499F-A0F5-A3B4C0409288}" presName="sibTrans" presStyleLbl="sibTrans2D1" presStyleIdx="1" presStyleCnt="3"/>
      <dgm:spPr/>
      <dgm:t>
        <a:bodyPr/>
        <a:lstStyle/>
        <a:p>
          <a:endParaRPr lang="en-US"/>
        </a:p>
      </dgm:t>
    </dgm:pt>
    <dgm:pt modelId="{5B1B6483-FFCC-4B20-BC1A-F10D249FC86D}" type="pres">
      <dgm:prSet presAssocID="{1E467C3D-B00B-499F-A0F5-A3B4C0409288}" presName="connTx" presStyleLbl="sibTrans2D1" presStyleIdx="1" presStyleCnt="3"/>
      <dgm:spPr/>
      <dgm:t>
        <a:bodyPr/>
        <a:lstStyle/>
        <a:p>
          <a:endParaRPr lang="en-US"/>
        </a:p>
      </dgm:t>
    </dgm:pt>
    <dgm:pt modelId="{7E5D1832-C4C0-4512-B52C-663E8F011282}" type="pres">
      <dgm:prSet presAssocID="{C755C48B-1C6B-4510-90B0-B55FA4E01FB3}" presName="composite" presStyleCnt="0"/>
      <dgm:spPr/>
    </dgm:pt>
    <dgm:pt modelId="{EDF7F8C2-7E70-464E-AE6F-F63E10E32F8A}" type="pres">
      <dgm:prSet presAssocID="{C755C48B-1C6B-4510-90B0-B55FA4E01FB3}" presName="imagSh" presStyleLbl="bgImgPlace1" presStyleIdx="2" presStyleCnt="4" custLinFactNeighborX="-1674" custLinFactNeighborY="-37824"/>
      <dgm:spPr>
        <a:blipFill rotWithShape="1">
          <a:blip xmlns:r="http://schemas.openxmlformats.org/officeDocument/2006/relationships" r:embed="rId3"/>
          <a:stretch>
            <a:fillRect/>
          </a:stretch>
        </a:blipFill>
      </dgm:spPr>
    </dgm:pt>
    <dgm:pt modelId="{756E616C-71E5-4E2A-B2A4-BBBAF198ED4D}" type="pres">
      <dgm:prSet presAssocID="{C755C48B-1C6B-4510-90B0-B55FA4E01FB3}" presName="txNode" presStyleLbl="node1" presStyleIdx="2" presStyleCnt="4">
        <dgm:presLayoutVars>
          <dgm:bulletEnabled val="1"/>
        </dgm:presLayoutVars>
      </dgm:prSet>
      <dgm:spPr/>
      <dgm:t>
        <a:bodyPr/>
        <a:lstStyle/>
        <a:p>
          <a:endParaRPr lang="en-US"/>
        </a:p>
      </dgm:t>
    </dgm:pt>
    <dgm:pt modelId="{12981634-1472-44FD-A739-E7F18F605122}" type="pres">
      <dgm:prSet presAssocID="{D3E5FC0B-1140-4760-B917-19BE247E5500}" presName="sibTrans" presStyleLbl="sibTrans2D1" presStyleIdx="2" presStyleCnt="3"/>
      <dgm:spPr/>
      <dgm:t>
        <a:bodyPr/>
        <a:lstStyle/>
        <a:p>
          <a:endParaRPr lang="en-US"/>
        </a:p>
      </dgm:t>
    </dgm:pt>
    <dgm:pt modelId="{1D6D13A9-1AAE-4471-947E-09EF3E5BFA4E}" type="pres">
      <dgm:prSet presAssocID="{D3E5FC0B-1140-4760-B917-19BE247E5500}" presName="connTx" presStyleLbl="sibTrans2D1" presStyleIdx="2" presStyleCnt="3"/>
      <dgm:spPr/>
      <dgm:t>
        <a:bodyPr/>
        <a:lstStyle/>
        <a:p>
          <a:endParaRPr lang="en-US"/>
        </a:p>
      </dgm:t>
    </dgm:pt>
    <dgm:pt modelId="{0A40C6B8-AA17-4533-BDDA-F9BBF2A46B9C}" type="pres">
      <dgm:prSet presAssocID="{4AD0A480-6F21-455D-A6AD-510EB532B4B0}" presName="composite" presStyleCnt="0"/>
      <dgm:spPr/>
    </dgm:pt>
    <dgm:pt modelId="{A6190CA2-55B4-4BC3-99EC-80FD1989822F}" type="pres">
      <dgm:prSet presAssocID="{4AD0A480-6F21-455D-A6AD-510EB532B4B0}" presName="imagSh" presStyleLbl="bgImgPlace1" presStyleIdx="3" presStyleCnt="4" custLinFactNeighborX="-4105" custLinFactNeighborY="-27822"/>
      <dgm:spPr>
        <a:blipFill rotWithShape="1">
          <a:blip xmlns:r="http://schemas.openxmlformats.org/officeDocument/2006/relationships" r:embed="rId4"/>
          <a:stretch>
            <a:fillRect/>
          </a:stretch>
        </a:blipFill>
      </dgm:spPr>
    </dgm:pt>
    <dgm:pt modelId="{36B0D615-17A5-4234-9243-B7529510838F}" type="pres">
      <dgm:prSet presAssocID="{4AD0A480-6F21-455D-A6AD-510EB532B4B0}" presName="txNode" presStyleLbl="node1" presStyleIdx="3" presStyleCnt="4" custScaleY="135832" custLinFactNeighborX="-379" custLinFactNeighborY="16420">
        <dgm:presLayoutVars>
          <dgm:bulletEnabled val="1"/>
        </dgm:presLayoutVars>
      </dgm:prSet>
      <dgm:spPr/>
      <dgm:t>
        <a:bodyPr/>
        <a:lstStyle/>
        <a:p>
          <a:endParaRPr lang="en-US"/>
        </a:p>
      </dgm:t>
    </dgm:pt>
  </dgm:ptLst>
  <dgm:cxnLst>
    <dgm:cxn modelId="{FAC3E054-0165-4C5A-A9F6-123C167B140E}" srcId="{E10DB711-8C9D-440F-A7A0-67029871CF36}" destId="{06CAD1BC-9839-4D5E-96C2-D24873A14FB5}" srcOrd="0" destOrd="0" parTransId="{F8099AAD-93AC-4B6B-AFBA-148B5BEE5583}" sibTransId="{51008E96-8995-41E5-8176-2C890147F73D}"/>
    <dgm:cxn modelId="{142E4DB9-7799-4686-BBDC-0D400B922260}" type="presOf" srcId="{D3E5FC0B-1140-4760-B917-19BE247E5500}" destId="{1D6D13A9-1AAE-4471-947E-09EF3E5BFA4E}" srcOrd="1" destOrd="0" presId="urn:microsoft.com/office/officeart/2005/8/layout/hProcess10"/>
    <dgm:cxn modelId="{26CFBC82-92FF-4375-9DE9-5F61DE6F12C9}" srcId="{E10DB711-8C9D-440F-A7A0-67029871CF36}" destId="{4AD0A480-6F21-455D-A6AD-510EB532B4B0}" srcOrd="3" destOrd="0" parTransId="{C34680B1-1DBF-4C77-94BE-EDD33FE56CE8}" sibTransId="{F77D74B1-507D-4780-A3B2-AFFC12CBF07C}"/>
    <dgm:cxn modelId="{2EC4EE51-C88B-4E12-9A12-33E6483CA216}" srcId="{E10DB711-8C9D-440F-A7A0-67029871CF36}" destId="{C4CD7F99-EDC5-469E-AAFE-5355365B21D7}" srcOrd="1" destOrd="0" parTransId="{F80384C8-AB8C-4932-BC42-CB4A3101C593}" sibTransId="{1E467C3D-B00B-499F-A0F5-A3B4C0409288}"/>
    <dgm:cxn modelId="{4DD57A75-101D-4C32-8AD3-45CE7B0B2748}" type="presOf" srcId="{06CAD1BC-9839-4D5E-96C2-D24873A14FB5}" destId="{1602D2CE-C03F-4A9A-BAB3-B26F9F6E6D3E}" srcOrd="0" destOrd="0" presId="urn:microsoft.com/office/officeart/2005/8/layout/hProcess10"/>
    <dgm:cxn modelId="{DD84EE3F-14BD-497D-B8A3-3664C31CAC74}" type="presOf" srcId="{51008E96-8995-41E5-8176-2C890147F73D}" destId="{3A44E26C-BAC5-428F-B7F0-362AB8827194}" srcOrd="0" destOrd="0" presId="urn:microsoft.com/office/officeart/2005/8/layout/hProcess10"/>
    <dgm:cxn modelId="{46BAB016-E0CB-4215-946A-3255992143E6}" type="presOf" srcId="{E10DB711-8C9D-440F-A7A0-67029871CF36}" destId="{CD877F18-D40C-4735-917D-149440E49AAD}" srcOrd="0" destOrd="0" presId="urn:microsoft.com/office/officeart/2005/8/layout/hProcess10"/>
    <dgm:cxn modelId="{699F3C32-E041-466B-80E7-42ECD34CE8F2}" type="presOf" srcId="{51008E96-8995-41E5-8176-2C890147F73D}" destId="{42B3A6B3-ED9A-4993-8B07-97D890420219}" srcOrd="1" destOrd="0" presId="urn:microsoft.com/office/officeart/2005/8/layout/hProcess10"/>
    <dgm:cxn modelId="{9071D8AC-7FE7-4077-AD1D-3AD07B522802}" srcId="{E10DB711-8C9D-440F-A7A0-67029871CF36}" destId="{C755C48B-1C6B-4510-90B0-B55FA4E01FB3}" srcOrd="2" destOrd="0" parTransId="{5FB86F65-33AC-4CD7-B09B-13622E17E6C6}" sibTransId="{D3E5FC0B-1140-4760-B917-19BE247E5500}"/>
    <dgm:cxn modelId="{F84058AA-C129-4F8A-89AC-553AA6ACA594}" type="presOf" srcId="{4AD0A480-6F21-455D-A6AD-510EB532B4B0}" destId="{36B0D615-17A5-4234-9243-B7529510838F}" srcOrd="0" destOrd="0" presId="urn:microsoft.com/office/officeart/2005/8/layout/hProcess10"/>
    <dgm:cxn modelId="{C54A60A9-1110-4383-9A34-90E2B91E3647}" type="presOf" srcId="{C755C48B-1C6B-4510-90B0-B55FA4E01FB3}" destId="{756E616C-71E5-4E2A-B2A4-BBBAF198ED4D}" srcOrd="0" destOrd="0" presId="urn:microsoft.com/office/officeart/2005/8/layout/hProcess10"/>
    <dgm:cxn modelId="{C0EFB092-4126-4147-90ED-C63ADAD1E5F4}" type="presOf" srcId="{C4CD7F99-EDC5-469E-AAFE-5355365B21D7}" destId="{01C2BBA5-9D31-4E78-803F-81A226790FB3}" srcOrd="0" destOrd="0" presId="urn:microsoft.com/office/officeart/2005/8/layout/hProcess10"/>
    <dgm:cxn modelId="{D13EF20A-68F3-453A-B625-DBEAE786D9F2}" type="presOf" srcId="{1E467C3D-B00B-499F-A0F5-A3B4C0409288}" destId="{510B356F-1477-4792-BC0C-95C97167763A}" srcOrd="0" destOrd="0" presId="urn:microsoft.com/office/officeart/2005/8/layout/hProcess10"/>
    <dgm:cxn modelId="{6349A2AE-09DA-4266-96AC-EE4E37F6BDE6}" type="presOf" srcId="{D3E5FC0B-1140-4760-B917-19BE247E5500}" destId="{12981634-1472-44FD-A739-E7F18F605122}" srcOrd="0" destOrd="0" presId="urn:microsoft.com/office/officeart/2005/8/layout/hProcess10"/>
    <dgm:cxn modelId="{953FEDFC-B3C9-49B7-B7A8-E98496BC1AEE}" type="presOf" srcId="{1E467C3D-B00B-499F-A0F5-A3B4C0409288}" destId="{5B1B6483-FFCC-4B20-BC1A-F10D249FC86D}" srcOrd="1" destOrd="0" presId="urn:microsoft.com/office/officeart/2005/8/layout/hProcess10"/>
    <dgm:cxn modelId="{4908F41E-7F97-48CE-9983-3FD92F5C7D0C}" type="presParOf" srcId="{CD877F18-D40C-4735-917D-149440E49AAD}" destId="{5FCCA3F6-1992-44DB-B797-7D1C672C2545}" srcOrd="0" destOrd="0" presId="urn:microsoft.com/office/officeart/2005/8/layout/hProcess10"/>
    <dgm:cxn modelId="{B15526C6-5D55-4166-9A7B-6C493468A873}" type="presParOf" srcId="{5FCCA3F6-1992-44DB-B797-7D1C672C2545}" destId="{EE430950-8621-4E6C-AF26-46697995E695}" srcOrd="0" destOrd="0" presId="urn:microsoft.com/office/officeart/2005/8/layout/hProcess10"/>
    <dgm:cxn modelId="{7A8E90E1-458C-4821-AACD-8DFB6753482B}" type="presParOf" srcId="{5FCCA3F6-1992-44DB-B797-7D1C672C2545}" destId="{1602D2CE-C03F-4A9A-BAB3-B26F9F6E6D3E}" srcOrd="1" destOrd="0" presId="urn:microsoft.com/office/officeart/2005/8/layout/hProcess10"/>
    <dgm:cxn modelId="{664A17BE-DA58-40D7-A520-FA0280B688B5}" type="presParOf" srcId="{CD877F18-D40C-4735-917D-149440E49AAD}" destId="{3A44E26C-BAC5-428F-B7F0-362AB8827194}" srcOrd="1" destOrd="0" presId="urn:microsoft.com/office/officeart/2005/8/layout/hProcess10"/>
    <dgm:cxn modelId="{7036EFA0-46F2-44C2-B7C2-127249E42615}" type="presParOf" srcId="{3A44E26C-BAC5-428F-B7F0-362AB8827194}" destId="{42B3A6B3-ED9A-4993-8B07-97D890420219}" srcOrd="0" destOrd="0" presId="urn:microsoft.com/office/officeart/2005/8/layout/hProcess10"/>
    <dgm:cxn modelId="{6E6751A2-D18E-48F7-ACD2-7E5385BC9F1F}" type="presParOf" srcId="{CD877F18-D40C-4735-917D-149440E49AAD}" destId="{701AD2DE-7C0A-4B2A-8DC1-60D7CA35E7A4}" srcOrd="2" destOrd="0" presId="urn:microsoft.com/office/officeart/2005/8/layout/hProcess10"/>
    <dgm:cxn modelId="{1F1847FD-F9ED-4D55-AADF-3844AB91C4B8}" type="presParOf" srcId="{701AD2DE-7C0A-4B2A-8DC1-60D7CA35E7A4}" destId="{89B9FE9F-AC75-4A93-97DE-9B120548009C}" srcOrd="0" destOrd="0" presId="urn:microsoft.com/office/officeart/2005/8/layout/hProcess10"/>
    <dgm:cxn modelId="{DF5D4695-6BA1-4F51-87DC-1D29AD1D84D9}" type="presParOf" srcId="{701AD2DE-7C0A-4B2A-8DC1-60D7CA35E7A4}" destId="{01C2BBA5-9D31-4E78-803F-81A226790FB3}" srcOrd="1" destOrd="0" presId="urn:microsoft.com/office/officeart/2005/8/layout/hProcess10"/>
    <dgm:cxn modelId="{93BFF9A7-C4BC-4ED3-A312-F058AD44016C}" type="presParOf" srcId="{CD877F18-D40C-4735-917D-149440E49AAD}" destId="{510B356F-1477-4792-BC0C-95C97167763A}" srcOrd="3" destOrd="0" presId="urn:microsoft.com/office/officeart/2005/8/layout/hProcess10"/>
    <dgm:cxn modelId="{0D71CF2B-0FCA-4036-979D-3D046397DB32}" type="presParOf" srcId="{510B356F-1477-4792-BC0C-95C97167763A}" destId="{5B1B6483-FFCC-4B20-BC1A-F10D249FC86D}" srcOrd="0" destOrd="0" presId="urn:microsoft.com/office/officeart/2005/8/layout/hProcess10"/>
    <dgm:cxn modelId="{5CEC5DDD-8549-458C-8247-A487FF7CE5B7}" type="presParOf" srcId="{CD877F18-D40C-4735-917D-149440E49AAD}" destId="{7E5D1832-C4C0-4512-B52C-663E8F011282}" srcOrd="4" destOrd="0" presId="urn:microsoft.com/office/officeart/2005/8/layout/hProcess10"/>
    <dgm:cxn modelId="{9AAE96EA-75BA-4B2A-96F2-6F51EBF709E1}" type="presParOf" srcId="{7E5D1832-C4C0-4512-B52C-663E8F011282}" destId="{EDF7F8C2-7E70-464E-AE6F-F63E10E32F8A}" srcOrd="0" destOrd="0" presId="urn:microsoft.com/office/officeart/2005/8/layout/hProcess10"/>
    <dgm:cxn modelId="{A8B2892C-CBAA-462B-AD14-354523886CA3}" type="presParOf" srcId="{7E5D1832-C4C0-4512-B52C-663E8F011282}" destId="{756E616C-71E5-4E2A-B2A4-BBBAF198ED4D}" srcOrd="1" destOrd="0" presId="urn:microsoft.com/office/officeart/2005/8/layout/hProcess10"/>
    <dgm:cxn modelId="{65BA11F5-229A-4640-9D3B-5765B6DEF50A}" type="presParOf" srcId="{CD877F18-D40C-4735-917D-149440E49AAD}" destId="{12981634-1472-44FD-A739-E7F18F605122}" srcOrd="5" destOrd="0" presId="urn:microsoft.com/office/officeart/2005/8/layout/hProcess10"/>
    <dgm:cxn modelId="{5E6C4834-8AD6-4B48-AB5B-0CF4C59C520A}" type="presParOf" srcId="{12981634-1472-44FD-A739-E7F18F605122}" destId="{1D6D13A9-1AAE-4471-947E-09EF3E5BFA4E}" srcOrd="0" destOrd="0" presId="urn:microsoft.com/office/officeart/2005/8/layout/hProcess10"/>
    <dgm:cxn modelId="{600D05B4-C749-445F-ABB8-925367B6F3C7}" type="presParOf" srcId="{CD877F18-D40C-4735-917D-149440E49AAD}" destId="{0A40C6B8-AA17-4533-BDDA-F9BBF2A46B9C}" srcOrd="6" destOrd="0" presId="urn:microsoft.com/office/officeart/2005/8/layout/hProcess10"/>
    <dgm:cxn modelId="{39115B69-733B-42D2-A1D2-AD02204EAE50}" type="presParOf" srcId="{0A40C6B8-AA17-4533-BDDA-F9BBF2A46B9C}" destId="{A6190CA2-55B4-4BC3-99EC-80FD1989822F}" srcOrd="0" destOrd="0" presId="urn:microsoft.com/office/officeart/2005/8/layout/hProcess10"/>
    <dgm:cxn modelId="{E74C570B-6E14-47F9-BBBC-AFC919D23628}" type="presParOf" srcId="{0A40C6B8-AA17-4533-BDDA-F9BBF2A46B9C}" destId="{36B0D615-17A5-4234-9243-B7529510838F}"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9C9AC8F-8D36-4F6F-827C-4B23A9CA46E1}"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n-US"/>
        </a:p>
      </dgm:t>
    </dgm:pt>
    <dgm:pt modelId="{93EFE051-20BC-4A99-8F84-D3650096CCBA}">
      <dgm:prSet phldrT="[Text]"/>
      <dgm:spPr/>
      <dgm:t>
        <a:bodyPr/>
        <a:lstStyle/>
        <a:p>
          <a:r>
            <a:rPr lang="en-GB" dirty="0" smtClean="0"/>
            <a:t>The powder mixture is poured onto the base plates, and the scraper is used to spread the powder over the capsules</a:t>
          </a:r>
          <a:endParaRPr lang="en-US" dirty="0"/>
        </a:p>
      </dgm:t>
    </dgm:pt>
    <dgm:pt modelId="{E184609B-101A-4612-A912-B9A42D80C63D}" type="parTrans" cxnId="{AC971AAD-372F-4EA7-AD83-464253B4C423}">
      <dgm:prSet/>
      <dgm:spPr/>
      <dgm:t>
        <a:bodyPr/>
        <a:lstStyle/>
        <a:p>
          <a:endParaRPr lang="en-US"/>
        </a:p>
      </dgm:t>
    </dgm:pt>
    <dgm:pt modelId="{09387F10-B400-46E0-ACD9-D0592BC74399}" type="sibTrans" cxnId="{AC971AAD-372F-4EA7-AD83-464253B4C423}">
      <dgm:prSet/>
      <dgm:spPr/>
      <dgm:t>
        <a:bodyPr/>
        <a:lstStyle/>
        <a:p>
          <a:endParaRPr lang="en-US"/>
        </a:p>
      </dgm:t>
    </dgm:pt>
    <dgm:pt modelId="{0B5A2025-7420-40A7-9F8B-DADFE9366B60}">
      <dgm:prSet phldrT="[Text]"/>
      <dgm:spPr/>
      <dgm:t>
        <a:bodyPr/>
        <a:lstStyle/>
        <a:p>
          <a:r>
            <a:rPr lang="en-GB" dirty="0" smtClean="0"/>
            <a:t>The comb is used to pack the capsules.</a:t>
          </a:r>
          <a:endParaRPr lang="en-US" dirty="0"/>
        </a:p>
      </dgm:t>
    </dgm:pt>
    <dgm:pt modelId="{189AE90A-CC74-47AD-989B-714D894B5FD8}" type="parTrans" cxnId="{84E787BE-770C-47BF-88EA-7170F25D2299}">
      <dgm:prSet/>
      <dgm:spPr/>
      <dgm:t>
        <a:bodyPr/>
        <a:lstStyle/>
        <a:p>
          <a:endParaRPr lang="en-US"/>
        </a:p>
      </dgm:t>
    </dgm:pt>
    <dgm:pt modelId="{0A6756C8-6738-4FEF-9C89-DC49336EF936}" type="sibTrans" cxnId="{84E787BE-770C-47BF-88EA-7170F25D2299}">
      <dgm:prSet/>
      <dgm:spPr/>
      <dgm:t>
        <a:bodyPr/>
        <a:lstStyle/>
        <a:p>
          <a:endParaRPr lang="en-US"/>
        </a:p>
      </dgm:t>
    </dgm:pt>
    <dgm:pt modelId="{61B01FE7-385E-410B-BDE5-25F73DC5FA30}">
      <dgm:prSet phldrT="[Text]"/>
      <dgm:spPr/>
      <dgm:t>
        <a:bodyPr/>
        <a:lstStyle/>
        <a:p>
          <a:r>
            <a:rPr lang="en-GB" dirty="0" smtClean="0"/>
            <a:t>The cap holder is fitted back onto the base plates, and the capsule cap are pushed only the capsule bodies.</a:t>
          </a:r>
          <a:endParaRPr lang="en-US" dirty="0"/>
        </a:p>
      </dgm:t>
    </dgm:pt>
    <dgm:pt modelId="{2A897EC6-FE41-4865-AE49-2ED8982E2AD5}" type="parTrans" cxnId="{A0C36D76-EB68-448D-9EF8-2277442E4998}">
      <dgm:prSet/>
      <dgm:spPr/>
      <dgm:t>
        <a:bodyPr/>
        <a:lstStyle/>
        <a:p>
          <a:endParaRPr lang="en-US"/>
        </a:p>
      </dgm:t>
    </dgm:pt>
    <dgm:pt modelId="{4757C922-F92D-45C4-B0A8-008C447B92C0}" type="sibTrans" cxnId="{A0C36D76-EB68-448D-9EF8-2277442E4998}">
      <dgm:prSet/>
      <dgm:spPr/>
      <dgm:t>
        <a:bodyPr/>
        <a:lstStyle/>
        <a:p>
          <a:endParaRPr lang="en-US"/>
        </a:p>
      </dgm:t>
    </dgm:pt>
    <dgm:pt modelId="{7AD39B9F-6C8B-4FC2-8897-E7D9E335E338}">
      <dgm:prSet/>
      <dgm:spPr/>
      <dgm:t>
        <a:bodyPr/>
        <a:lstStyle/>
        <a:p>
          <a:r>
            <a:rPr lang="en-GB" dirty="0" smtClean="0"/>
            <a:t>When the cap holder is removed, the capsules are removed from the base plates...</a:t>
          </a:r>
          <a:endParaRPr lang="en-US" dirty="0"/>
        </a:p>
      </dgm:t>
    </dgm:pt>
    <dgm:pt modelId="{02695B72-6814-4BDE-B02D-B8B6106D1E8F}" type="parTrans" cxnId="{C6B610E0-04F8-4FA1-92E6-B8B68A61AE80}">
      <dgm:prSet/>
      <dgm:spPr/>
      <dgm:t>
        <a:bodyPr/>
        <a:lstStyle/>
        <a:p>
          <a:endParaRPr lang="en-US"/>
        </a:p>
      </dgm:t>
    </dgm:pt>
    <dgm:pt modelId="{52BF0DA9-143F-4EFA-9B84-F7A88DBB0CB6}" type="sibTrans" cxnId="{C6B610E0-04F8-4FA1-92E6-B8B68A61AE80}">
      <dgm:prSet/>
      <dgm:spPr/>
      <dgm:t>
        <a:bodyPr/>
        <a:lstStyle/>
        <a:p>
          <a:endParaRPr lang="en-US"/>
        </a:p>
      </dgm:t>
    </dgm:pt>
    <dgm:pt modelId="{6C83EA21-3817-43C0-80E5-99ED8D28E893}" type="pres">
      <dgm:prSet presAssocID="{09C9AC8F-8D36-4F6F-827C-4B23A9CA46E1}" presName="Name0" presStyleCnt="0">
        <dgm:presLayoutVars>
          <dgm:dir/>
          <dgm:resizeHandles val="exact"/>
        </dgm:presLayoutVars>
      </dgm:prSet>
      <dgm:spPr/>
      <dgm:t>
        <a:bodyPr/>
        <a:lstStyle/>
        <a:p>
          <a:endParaRPr lang="en-US"/>
        </a:p>
      </dgm:t>
    </dgm:pt>
    <dgm:pt modelId="{6B740955-C955-47C3-AEF0-D43D64108C44}" type="pres">
      <dgm:prSet presAssocID="{93EFE051-20BC-4A99-8F84-D3650096CCBA}" presName="composite" presStyleCnt="0"/>
      <dgm:spPr/>
    </dgm:pt>
    <dgm:pt modelId="{3300BF2D-A3BE-45EF-845F-126894B1326C}" type="pres">
      <dgm:prSet presAssocID="{93EFE051-20BC-4A99-8F84-D3650096CCBA}" presName="imagSh" presStyleLbl="bgImgPlace1" presStyleIdx="0" presStyleCnt="4" custLinFactNeighborX="-915" custLinFactNeighborY="-36123"/>
      <dgm:spPr>
        <a:blipFill rotWithShape="1">
          <a:blip xmlns:r="http://schemas.openxmlformats.org/officeDocument/2006/relationships" r:embed="rId1"/>
          <a:stretch>
            <a:fillRect/>
          </a:stretch>
        </a:blipFill>
      </dgm:spPr>
    </dgm:pt>
    <dgm:pt modelId="{8045DCE6-9096-423F-B6AC-F13D1D9B0214}" type="pres">
      <dgm:prSet presAssocID="{93EFE051-20BC-4A99-8F84-D3650096CCBA}" presName="txNode" presStyleLbl="node1" presStyleIdx="0" presStyleCnt="4">
        <dgm:presLayoutVars>
          <dgm:bulletEnabled val="1"/>
        </dgm:presLayoutVars>
      </dgm:prSet>
      <dgm:spPr/>
      <dgm:t>
        <a:bodyPr/>
        <a:lstStyle/>
        <a:p>
          <a:endParaRPr lang="en-US"/>
        </a:p>
      </dgm:t>
    </dgm:pt>
    <dgm:pt modelId="{B70FBC6E-1E5C-4404-93AA-B7A341CCBDFC}" type="pres">
      <dgm:prSet presAssocID="{09387F10-B400-46E0-ACD9-D0592BC74399}" presName="sibTrans" presStyleLbl="sibTrans2D1" presStyleIdx="0" presStyleCnt="3"/>
      <dgm:spPr/>
      <dgm:t>
        <a:bodyPr/>
        <a:lstStyle/>
        <a:p>
          <a:endParaRPr lang="en-US"/>
        </a:p>
      </dgm:t>
    </dgm:pt>
    <dgm:pt modelId="{0BE85088-73A7-4B06-B779-C3DDEE6F9267}" type="pres">
      <dgm:prSet presAssocID="{09387F10-B400-46E0-ACD9-D0592BC74399}" presName="connTx" presStyleLbl="sibTrans2D1" presStyleIdx="0" presStyleCnt="3"/>
      <dgm:spPr/>
      <dgm:t>
        <a:bodyPr/>
        <a:lstStyle/>
        <a:p>
          <a:endParaRPr lang="en-US"/>
        </a:p>
      </dgm:t>
    </dgm:pt>
    <dgm:pt modelId="{3844BD4C-1866-44FB-9214-8CF29BEDAEAE}" type="pres">
      <dgm:prSet presAssocID="{0B5A2025-7420-40A7-9F8B-DADFE9366B60}" presName="composite" presStyleCnt="0"/>
      <dgm:spPr/>
    </dgm:pt>
    <dgm:pt modelId="{FD1400BD-8D98-4A4C-B841-F41A11AB42BB}" type="pres">
      <dgm:prSet presAssocID="{0B5A2025-7420-40A7-9F8B-DADFE9366B60}" presName="imagSh" presStyleLbl="bgImgPlace1" presStyleIdx="1" presStyleCnt="4" custLinFactNeighborX="-2286" custLinFactNeighborY="-36581"/>
      <dgm:spPr>
        <a:blipFill rotWithShape="1">
          <a:blip xmlns:r="http://schemas.openxmlformats.org/officeDocument/2006/relationships" r:embed="rId2"/>
          <a:stretch>
            <a:fillRect/>
          </a:stretch>
        </a:blipFill>
      </dgm:spPr>
    </dgm:pt>
    <dgm:pt modelId="{86753EE0-90FA-4F5A-8CE5-F54BE6EE1DF2}" type="pres">
      <dgm:prSet presAssocID="{0B5A2025-7420-40A7-9F8B-DADFE9366B60}" presName="txNode" presStyleLbl="node1" presStyleIdx="1" presStyleCnt="4">
        <dgm:presLayoutVars>
          <dgm:bulletEnabled val="1"/>
        </dgm:presLayoutVars>
      </dgm:prSet>
      <dgm:spPr/>
      <dgm:t>
        <a:bodyPr/>
        <a:lstStyle/>
        <a:p>
          <a:endParaRPr lang="en-US"/>
        </a:p>
      </dgm:t>
    </dgm:pt>
    <dgm:pt modelId="{98286B65-34DC-45CF-879A-E6CB4C38B2C8}" type="pres">
      <dgm:prSet presAssocID="{0A6756C8-6738-4FEF-9C89-DC49336EF936}" presName="sibTrans" presStyleLbl="sibTrans2D1" presStyleIdx="1" presStyleCnt="3"/>
      <dgm:spPr/>
      <dgm:t>
        <a:bodyPr/>
        <a:lstStyle/>
        <a:p>
          <a:endParaRPr lang="en-US"/>
        </a:p>
      </dgm:t>
    </dgm:pt>
    <dgm:pt modelId="{14DBA1DA-2FE4-4DF4-820F-D9FEC89F4F39}" type="pres">
      <dgm:prSet presAssocID="{0A6756C8-6738-4FEF-9C89-DC49336EF936}" presName="connTx" presStyleLbl="sibTrans2D1" presStyleIdx="1" presStyleCnt="3"/>
      <dgm:spPr/>
      <dgm:t>
        <a:bodyPr/>
        <a:lstStyle/>
        <a:p>
          <a:endParaRPr lang="en-US"/>
        </a:p>
      </dgm:t>
    </dgm:pt>
    <dgm:pt modelId="{D3CE608A-D5D2-46E2-B838-039974742C32}" type="pres">
      <dgm:prSet presAssocID="{61B01FE7-385E-410B-BDE5-25F73DC5FA30}" presName="composite" presStyleCnt="0"/>
      <dgm:spPr/>
    </dgm:pt>
    <dgm:pt modelId="{79913391-FD08-4669-8A3E-E1D83C54B6D5}" type="pres">
      <dgm:prSet presAssocID="{61B01FE7-385E-410B-BDE5-25F73DC5FA30}" presName="imagSh" presStyleLbl="bgImgPlace1" presStyleIdx="2" presStyleCnt="4" custLinFactNeighborY="-36581"/>
      <dgm:spPr>
        <a:blipFill rotWithShape="1">
          <a:blip xmlns:r="http://schemas.openxmlformats.org/officeDocument/2006/relationships" r:embed="rId3"/>
          <a:stretch>
            <a:fillRect/>
          </a:stretch>
        </a:blipFill>
      </dgm:spPr>
    </dgm:pt>
    <dgm:pt modelId="{25050EE5-31BF-4CE4-A77B-C53DA2E8554E}" type="pres">
      <dgm:prSet presAssocID="{61B01FE7-385E-410B-BDE5-25F73DC5FA30}" presName="txNode" presStyleLbl="node1" presStyleIdx="2" presStyleCnt="4">
        <dgm:presLayoutVars>
          <dgm:bulletEnabled val="1"/>
        </dgm:presLayoutVars>
      </dgm:prSet>
      <dgm:spPr/>
      <dgm:t>
        <a:bodyPr/>
        <a:lstStyle/>
        <a:p>
          <a:endParaRPr lang="en-US"/>
        </a:p>
      </dgm:t>
    </dgm:pt>
    <dgm:pt modelId="{D4F3E05B-2D0D-4DEE-84AB-05075AA59DFE}" type="pres">
      <dgm:prSet presAssocID="{4757C922-F92D-45C4-B0A8-008C447B92C0}" presName="sibTrans" presStyleLbl="sibTrans2D1" presStyleIdx="2" presStyleCnt="3"/>
      <dgm:spPr/>
      <dgm:t>
        <a:bodyPr/>
        <a:lstStyle/>
        <a:p>
          <a:endParaRPr lang="en-US"/>
        </a:p>
      </dgm:t>
    </dgm:pt>
    <dgm:pt modelId="{1956DC3F-BB05-4CDF-9091-06A74FAE9818}" type="pres">
      <dgm:prSet presAssocID="{4757C922-F92D-45C4-B0A8-008C447B92C0}" presName="connTx" presStyleLbl="sibTrans2D1" presStyleIdx="2" presStyleCnt="3"/>
      <dgm:spPr/>
      <dgm:t>
        <a:bodyPr/>
        <a:lstStyle/>
        <a:p>
          <a:endParaRPr lang="en-US"/>
        </a:p>
      </dgm:t>
    </dgm:pt>
    <dgm:pt modelId="{81FBAFDC-EAEA-40E7-9041-74BBB255ED56}" type="pres">
      <dgm:prSet presAssocID="{7AD39B9F-6C8B-4FC2-8897-E7D9E335E338}" presName="composite" presStyleCnt="0"/>
      <dgm:spPr/>
    </dgm:pt>
    <dgm:pt modelId="{CD5D9919-68C8-46EE-BE90-AFEE40382B05}" type="pres">
      <dgm:prSet presAssocID="{7AD39B9F-6C8B-4FC2-8897-E7D9E335E338}" presName="imagSh" presStyleLbl="bgImgPlace1" presStyleIdx="3" presStyleCnt="4" custLinFactNeighborY="-37355"/>
      <dgm:spPr>
        <a:blipFill rotWithShape="1">
          <a:blip xmlns:r="http://schemas.openxmlformats.org/officeDocument/2006/relationships" r:embed="rId4"/>
          <a:stretch>
            <a:fillRect/>
          </a:stretch>
        </a:blipFill>
      </dgm:spPr>
    </dgm:pt>
    <dgm:pt modelId="{8A05C1DE-AF71-46DE-837D-399DF3FABA74}" type="pres">
      <dgm:prSet presAssocID="{7AD39B9F-6C8B-4FC2-8897-E7D9E335E338}" presName="txNode" presStyleLbl="node1" presStyleIdx="3" presStyleCnt="4">
        <dgm:presLayoutVars>
          <dgm:bulletEnabled val="1"/>
        </dgm:presLayoutVars>
      </dgm:prSet>
      <dgm:spPr/>
      <dgm:t>
        <a:bodyPr/>
        <a:lstStyle/>
        <a:p>
          <a:endParaRPr lang="en-US"/>
        </a:p>
      </dgm:t>
    </dgm:pt>
  </dgm:ptLst>
  <dgm:cxnLst>
    <dgm:cxn modelId="{84E787BE-770C-47BF-88EA-7170F25D2299}" srcId="{09C9AC8F-8D36-4F6F-827C-4B23A9CA46E1}" destId="{0B5A2025-7420-40A7-9F8B-DADFE9366B60}" srcOrd="1" destOrd="0" parTransId="{189AE90A-CC74-47AD-989B-714D894B5FD8}" sibTransId="{0A6756C8-6738-4FEF-9C89-DC49336EF936}"/>
    <dgm:cxn modelId="{D5048B13-CD59-4CA5-9B21-D06C0B6F77C8}" type="presOf" srcId="{09387F10-B400-46E0-ACD9-D0592BC74399}" destId="{B70FBC6E-1E5C-4404-93AA-B7A341CCBDFC}" srcOrd="0" destOrd="0" presId="urn:microsoft.com/office/officeart/2005/8/layout/hProcess10"/>
    <dgm:cxn modelId="{8153719A-5FDF-4C25-A584-8BACB36C4D10}" type="presOf" srcId="{09387F10-B400-46E0-ACD9-D0592BC74399}" destId="{0BE85088-73A7-4B06-B779-C3DDEE6F9267}" srcOrd="1" destOrd="0" presId="urn:microsoft.com/office/officeart/2005/8/layout/hProcess10"/>
    <dgm:cxn modelId="{9AD7FF3D-8BDE-43A6-B231-8DDC3650DD1C}" type="presOf" srcId="{0A6756C8-6738-4FEF-9C89-DC49336EF936}" destId="{98286B65-34DC-45CF-879A-E6CB4C38B2C8}" srcOrd="0" destOrd="0" presId="urn:microsoft.com/office/officeart/2005/8/layout/hProcess10"/>
    <dgm:cxn modelId="{C6B610E0-04F8-4FA1-92E6-B8B68A61AE80}" srcId="{09C9AC8F-8D36-4F6F-827C-4B23A9CA46E1}" destId="{7AD39B9F-6C8B-4FC2-8897-E7D9E335E338}" srcOrd="3" destOrd="0" parTransId="{02695B72-6814-4BDE-B02D-B8B6106D1E8F}" sibTransId="{52BF0DA9-143F-4EFA-9B84-F7A88DBB0CB6}"/>
    <dgm:cxn modelId="{D9406300-37C2-4E1B-89F3-C8F662054CD5}" type="presOf" srcId="{0B5A2025-7420-40A7-9F8B-DADFE9366B60}" destId="{86753EE0-90FA-4F5A-8CE5-F54BE6EE1DF2}" srcOrd="0" destOrd="0" presId="urn:microsoft.com/office/officeart/2005/8/layout/hProcess10"/>
    <dgm:cxn modelId="{FC9CC6C0-7C46-4ECC-A9A3-6E4BDE61DA30}" type="presOf" srcId="{4757C922-F92D-45C4-B0A8-008C447B92C0}" destId="{1956DC3F-BB05-4CDF-9091-06A74FAE9818}" srcOrd="1" destOrd="0" presId="urn:microsoft.com/office/officeart/2005/8/layout/hProcess10"/>
    <dgm:cxn modelId="{43E855F9-F8F8-42D9-97BE-4ACD51C2E050}" type="presOf" srcId="{4757C922-F92D-45C4-B0A8-008C447B92C0}" destId="{D4F3E05B-2D0D-4DEE-84AB-05075AA59DFE}" srcOrd="0" destOrd="0" presId="urn:microsoft.com/office/officeart/2005/8/layout/hProcess10"/>
    <dgm:cxn modelId="{38221DF6-7D8D-4A12-A5F1-6B80F6C99965}" type="presOf" srcId="{61B01FE7-385E-410B-BDE5-25F73DC5FA30}" destId="{25050EE5-31BF-4CE4-A77B-C53DA2E8554E}" srcOrd="0" destOrd="0" presId="urn:microsoft.com/office/officeart/2005/8/layout/hProcess10"/>
    <dgm:cxn modelId="{33473EE1-C5FC-47FB-9820-A84F9E251A64}" type="presOf" srcId="{7AD39B9F-6C8B-4FC2-8897-E7D9E335E338}" destId="{8A05C1DE-AF71-46DE-837D-399DF3FABA74}" srcOrd="0" destOrd="0" presId="urn:microsoft.com/office/officeart/2005/8/layout/hProcess10"/>
    <dgm:cxn modelId="{2EE7FA2F-E072-4E7B-8ADE-93C0EE5FD749}" type="presOf" srcId="{93EFE051-20BC-4A99-8F84-D3650096CCBA}" destId="{8045DCE6-9096-423F-B6AC-F13D1D9B0214}" srcOrd="0" destOrd="0" presId="urn:microsoft.com/office/officeart/2005/8/layout/hProcess10"/>
    <dgm:cxn modelId="{BA1E8989-7CE1-471E-8182-11B3EFB03951}" type="presOf" srcId="{0A6756C8-6738-4FEF-9C89-DC49336EF936}" destId="{14DBA1DA-2FE4-4DF4-820F-D9FEC89F4F39}" srcOrd="1" destOrd="0" presId="urn:microsoft.com/office/officeart/2005/8/layout/hProcess10"/>
    <dgm:cxn modelId="{AC971AAD-372F-4EA7-AD83-464253B4C423}" srcId="{09C9AC8F-8D36-4F6F-827C-4B23A9CA46E1}" destId="{93EFE051-20BC-4A99-8F84-D3650096CCBA}" srcOrd="0" destOrd="0" parTransId="{E184609B-101A-4612-A912-B9A42D80C63D}" sibTransId="{09387F10-B400-46E0-ACD9-D0592BC74399}"/>
    <dgm:cxn modelId="{E7F59AD2-CC7E-4ED4-9F14-1D951B989A68}" type="presOf" srcId="{09C9AC8F-8D36-4F6F-827C-4B23A9CA46E1}" destId="{6C83EA21-3817-43C0-80E5-99ED8D28E893}" srcOrd="0" destOrd="0" presId="urn:microsoft.com/office/officeart/2005/8/layout/hProcess10"/>
    <dgm:cxn modelId="{A0C36D76-EB68-448D-9EF8-2277442E4998}" srcId="{09C9AC8F-8D36-4F6F-827C-4B23A9CA46E1}" destId="{61B01FE7-385E-410B-BDE5-25F73DC5FA30}" srcOrd="2" destOrd="0" parTransId="{2A897EC6-FE41-4865-AE49-2ED8982E2AD5}" sibTransId="{4757C922-F92D-45C4-B0A8-008C447B92C0}"/>
    <dgm:cxn modelId="{70F49A6D-81EA-42D9-90E8-07588B983567}" type="presParOf" srcId="{6C83EA21-3817-43C0-80E5-99ED8D28E893}" destId="{6B740955-C955-47C3-AEF0-D43D64108C44}" srcOrd="0" destOrd="0" presId="urn:microsoft.com/office/officeart/2005/8/layout/hProcess10"/>
    <dgm:cxn modelId="{AFF80152-6AA5-4921-B72E-E352EFC04603}" type="presParOf" srcId="{6B740955-C955-47C3-AEF0-D43D64108C44}" destId="{3300BF2D-A3BE-45EF-845F-126894B1326C}" srcOrd="0" destOrd="0" presId="urn:microsoft.com/office/officeart/2005/8/layout/hProcess10"/>
    <dgm:cxn modelId="{9D474748-4ED5-4161-9BD5-C1AB2FA2F892}" type="presParOf" srcId="{6B740955-C955-47C3-AEF0-D43D64108C44}" destId="{8045DCE6-9096-423F-B6AC-F13D1D9B0214}" srcOrd="1" destOrd="0" presId="urn:microsoft.com/office/officeart/2005/8/layout/hProcess10"/>
    <dgm:cxn modelId="{F76A6078-46BA-44A2-8911-55A13663EC01}" type="presParOf" srcId="{6C83EA21-3817-43C0-80E5-99ED8D28E893}" destId="{B70FBC6E-1E5C-4404-93AA-B7A341CCBDFC}" srcOrd="1" destOrd="0" presId="urn:microsoft.com/office/officeart/2005/8/layout/hProcess10"/>
    <dgm:cxn modelId="{2758D529-3C31-489C-A98A-0B9D22FF70A2}" type="presParOf" srcId="{B70FBC6E-1E5C-4404-93AA-B7A341CCBDFC}" destId="{0BE85088-73A7-4B06-B779-C3DDEE6F9267}" srcOrd="0" destOrd="0" presId="urn:microsoft.com/office/officeart/2005/8/layout/hProcess10"/>
    <dgm:cxn modelId="{6E9F86B7-0F24-4431-883B-0F394AA43EB1}" type="presParOf" srcId="{6C83EA21-3817-43C0-80E5-99ED8D28E893}" destId="{3844BD4C-1866-44FB-9214-8CF29BEDAEAE}" srcOrd="2" destOrd="0" presId="urn:microsoft.com/office/officeart/2005/8/layout/hProcess10"/>
    <dgm:cxn modelId="{9F2EEC36-49E9-4357-8496-6D10662DEB70}" type="presParOf" srcId="{3844BD4C-1866-44FB-9214-8CF29BEDAEAE}" destId="{FD1400BD-8D98-4A4C-B841-F41A11AB42BB}" srcOrd="0" destOrd="0" presId="urn:microsoft.com/office/officeart/2005/8/layout/hProcess10"/>
    <dgm:cxn modelId="{EBFE2EBD-DF86-4D6F-93D4-F3A90C156A10}" type="presParOf" srcId="{3844BD4C-1866-44FB-9214-8CF29BEDAEAE}" destId="{86753EE0-90FA-4F5A-8CE5-F54BE6EE1DF2}" srcOrd="1" destOrd="0" presId="urn:microsoft.com/office/officeart/2005/8/layout/hProcess10"/>
    <dgm:cxn modelId="{8AC0D17A-6EE2-4DE8-938D-0E1FE9B30DE0}" type="presParOf" srcId="{6C83EA21-3817-43C0-80E5-99ED8D28E893}" destId="{98286B65-34DC-45CF-879A-E6CB4C38B2C8}" srcOrd="3" destOrd="0" presId="urn:microsoft.com/office/officeart/2005/8/layout/hProcess10"/>
    <dgm:cxn modelId="{4673511F-269F-440A-988A-8392D0DA6810}" type="presParOf" srcId="{98286B65-34DC-45CF-879A-E6CB4C38B2C8}" destId="{14DBA1DA-2FE4-4DF4-820F-D9FEC89F4F39}" srcOrd="0" destOrd="0" presId="urn:microsoft.com/office/officeart/2005/8/layout/hProcess10"/>
    <dgm:cxn modelId="{A6D328A4-5581-4473-B05D-AB0FB584F550}" type="presParOf" srcId="{6C83EA21-3817-43C0-80E5-99ED8D28E893}" destId="{D3CE608A-D5D2-46E2-B838-039974742C32}" srcOrd="4" destOrd="0" presId="urn:microsoft.com/office/officeart/2005/8/layout/hProcess10"/>
    <dgm:cxn modelId="{ECDC489B-F1C0-4B58-BD37-07DAF55A9516}" type="presParOf" srcId="{D3CE608A-D5D2-46E2-B838-039974742C32}" destId="{79913391-FD08-4669-8A3E-E1D83C54B6D5}" srcOrd="0" destOrd="0" presId="urn:microsoft.com/office/officeart/2005/8/layout/hProcess10"/>
    <dgm:cxn modelId="{6442B907-A34F-498C-BA25-D9D4F25031E6}" type="presParOf" srcId="{D3CE608A-D5D2-46E2-B838-039974742C32}" destId="{25050EE5-31BF-4CE4-A77B-C53DA2E8554E}" srcOrd="1" destOrd="0" presId="urn:microsoft.com/office/officeart/2005/8/layout/hProcess10"/>
    <dgm:cxn modelId="{054704F0-02D0-420E-A043-AF0B5ACCD4F4}" type="presParOf" srcId="{6C83EA21-3817-43C0-80E5-99ED8D28E893}" destId="{D4F3E05B-2D0D-4DEE-84AB-05075AA59DFE}" srcOrd="5" destOrd="0" presId="urn:microsoft.com/office/officeart/2005/8/layout/hProcess10"/>
    <dgm:cxn modelId="{DD7160CE-7376-4D08-92E0-65FE8BF357C7}" type="presParOf" srcId="{D4F3E05B-2D0D-4DEE-84AB-05075AA59DFE}" destId="{1956DC3F-BB05-4CDF-9091-06A74FAE9818}" srcOrd="0" destOrd="0" presId="urn:microsoft.com/office/officeart/2005/8/layout/hProcess10"/>
    <dgm:cxn modelId="{090D2BA8-397E-4695-8BFF-1D6390136CF8}" type="presParOf" srcId="{6C83EA21-3817-43C0-80E5-99ED8D28E893}" destId="{81FBAFDC-EAEA-40E7-9041-74BBB255ED56}" srcOrd="6" destOrd="0" presId="urn:microsoft.com/office/officeart/2005/8/layout/hProcess10"/>
    <dgm:cxn modelId="{3466D8DF-392F-4D84-8688-B3C6927E6120}" type="presParOf" srcId="{81FBAFDC-EAEA-40E7-9041-74BBB255ED56}" destId="{CD5D9919-68C8-46EE-BE90-AFEE40382B05}" srcOrd="0" destOrd="0" presId="urn:microsoft.com/office/officeart/2005/8/layout/hProcess10"/>
    <dgm:cxn modelId="{0C143DCC-032B-4D98-82D2-1A03C3CC3B8F}" type="presParOf" srcId="{81FBAFDC-EAEA-40E7-9041-74BBB255ED56}" destId="{8A05C1DE-AF71-46DE-837D-399DF3FABA74}"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8E6B9F-8ECC-426F-8DA8-A53D15F922F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331B6F1-E510-4D34-A0B4-27F14EF3A83B}">
      <dgm:prSet phldrT="[Text]"/>
      <dgm:spPr/>
      <dgm:t>
        <a:bodyPr/>
        <a:lstStyle/>
        <a:p>
          <a:r>
            <a:rPr lang="en-US" dirty="0" smtClean="0"/>
            <a:t>Automatic Filling Machine</a:t>
          </a:r>
          <a:endParaRPr lang="en-US" dirty="0"/>
        </a:p>
      </dgm:t>
    </dgm:pt>
    <dgm:pt modelId="{7BA8C762-8C38-49CB-8DF4-F83B2433CA76}" type="parTrans" cxnId="{9D17DB95-6A92-484D-961E-3A76E6312CDE}">
      <dgm:prSet/>
      <dgm:spPr/>
      <dgm:t>
        <a:bodyPr/>
        <a:lstStyle/>
        <a:p>
          <a:endParaRPr lang="en-US"/>
        </a:p>
      </dgm:t>
    </dgm:pt>
    <dgm:pt modelId="{A5C41B05-976E-486C-9B51-9A913F540CBA}" type="sibTrans" cxnId="{9D17DB95-6A92-484D-961E-3A76E6312CDE}">
      <dgm:prSet/>
      <dgm:spPr/>
      <dgm:t>
        <a:bodyPr/>
        <a:lstStyle/>
        <a:p>
          <a:endParaRPr lang="en-US"/>
        </a:p>
      </dgm:t>
    </dgm:pt>
    <dgm:pt modelId="{7ECFC1EC-6EF5-4A23-B059-39BFBEBF6049}">
      <dgm:prSet phldrT="[Text]"/>
      <dgm:spPr/>
      <dgm:t>
        <a:bodyPr/>
        <a:lstStyle/>
        <a:p>
          <a:r>
            <a:rPr lang="en-US" dirty="0" smtClean="0">
              <a:solidFill>
                <a:schemeClr val="bg1"/>
              </a:solidFill>
            </a:rPr>
            <a:t>Dosator-Type Machines</a:t>
          </a:r>
          <a:endParaRPr lang="en-US" dirty="0">
            <a:solidFill>
              <a:schemeClr val="bg1"/>
            </a:solidFill>
          </a:endParaRPr>
        </a:p>
      </dgm:t>
    </dgm:pt>
    <dgm:pt modelId="{C43D6958-5F42-46FF-A597-B6475695FCA3}" type="parTrans" cxnId="{E7CA8111-A85F-4AFE-8354-DDA73B708C59}">
      <dgm:prSet/>
      <dgm:spPr/>
      <dgm:t>
        <a:bodyPr/>
        <a:lstStyle/>
        <a:p>
          <a:endParaRPr lang="en-US"/>
        </a:p>
      </dgm:t>
    </dgm:pt>
    <dgm:pt modelId="{9446D345-07FE-49F7-B282-99FACA06DE1C}" type="sibTrans" cxnId="{E7CA8111-A85F-4AFE-8354-DDA73B708C59}">
      <dgm:prSet/>
      <dgm:spPr/>
      <dgm:t>
        <a:bodyPr/>
        <a:lstStyle/>
        <a:p>
          <a:endParaRPr lang="en-US"/>
        </a:p>
      </dgm:t>
    </dgm:pt>
    <dgm:pt modelId="{4810E770-D1E8-4FC2-9006-7599BA64A79E}">
      <dgm:prSet phldrT="[Text]"/>
      <dgm:spPr/>
      <dgm:t>
        <a:bodyPr/>
        <a:lstStyle/>
        <a:p>
          <a:r>
            <a:rPr lang="en-GB" dirty="0" smtClean="0">
              <a:solidFill>
                <a:schemeClr val="bg1"/>
              </a:solidFill>
            </a:rPr>
            <a:t>Tamping Finger and Dosing Disc</a:t>
          </a:r>
          <a:endParaRPr lang="en-US" dirty="0">
            <a:solidFill>
              <a:schemeClr val="bg1"/>
            </a:solidFill>
          </a:endParaRPr>
        </a:p>
      </dgm:t>
    </dgm:pt>
    <dgm:pt modelId="{796EB2D8-38E5-4FF2-9811-A5CFD008C081}" type="parTrans" cxnId="{B44E62AA-3ED9-4FAD-933A-B46E469DD510}">
      <dgm:prSet/>
      <dgm:spPr/>
      <dgm:t>
        <a:bodyPr/>
        <a:lstStyle/>
        <a:p>
          <a:endParaRPr lang="en-US"/>
        </a:p>
      </dgm:t>
    </dgm:pt>
    <dgm:pt modelId="{A43C1AD2-80C6-411B-B7A1-FCA9AF69589F}" type="sibTrans" cxnId="{B44E62AA-3ED9-4FAD-933A-B46E469DD510}">
      <dgm:prSet/>
      <dgm:spPr/>
      <dgm:t>
        <a:bodyPr/>
        <a:lstStyle/>
        <a:p>
          <a:endParaRPr lang="en-US"/>
        </a:p>
      </dgm:t>
    </dgm:pt>
    <dgm:pt modelId="{2499CDA2-EBCF-45A0-B372-4E41B773F45E}" type="pres">
      <dgm:prSet presAssocID="{948E6B9F-8ECC-426F-8DA8-A53D15F922F6}" presName="hierChild1" presStyleCnt="0">
        <dgm:presLayoutVars>
          <dgm:orgChart val="1"/>
          <dgm:chPref val="1"/>
          <dgm:dir/>
          <dgm:animOne val="branch"/>
          <dgm:animLvl val="lvl"/>
          <dgm:resizeHandles/>
        </dgm:presLayoutVars>
      </dgm:prSet>
      <dgm:spPr/>
      <dgm:t>
        <a:bodyPr/>
        <a:lstStyle/>
        <a:p>
          <a:endParaRPr lang="en-US"/>
        </a:p>
      </dgm:t>
    </dgm:pt>
    <dgm:pt modelId="{C4107BA1-0A61-43E9-B9FC-AB509E992E01}" type="pres">
      <dgm:prSet presAssocID="{3331B6F1-E510-4D34-A0B4-27F14EF3A83B}" presName="hierRoot1" presStyleCnt="0">
        <dgm:presLayoutVars>
          <dgm:hierBranch val="init"/>
        </dgm:presLayoutVars>
      </dgm:prSet>
      <dgm:spPr/>
    </dgm:pt>
    <dgm:pt modelId="{46CD0087-BBA8-4CB8-A789-CAD3643914E4}" type="pres">
      <dgm:prSet presAssocID="{3331B6F1-E510-4D34-A0B4-27F14EF3A83B}" presName="rootComposite1" presStyleCnt="0"/>
      <dgm:spPr/>
    </dgm:pt>
    <dgm:pt modelId="{1009E6E1-D066-4ACB-A38F-F69F73D9BCAF}" type="pres">
      <dgm:prSet presAssocID="{3331B6F1-E510-4D34-A0B4-27F14EF3A83B}" presName="rootText1" presStyleLbl="node0" presStyleIdx="0" presStyleCnt="1" custScaleX="208159">
        <dgm:presLayoutVars>
          <dgm:chPref val="3"/>
        </dgm:presLayoutVars>
      </dgm:prSet>
      <dgm:spPr/>
      <dgm:t>
        <a:bodyPr/>
        <a:lstStyle/>
        <a:p>
          <a:endParaRPr lang="en-US"/>
        </a:p>
      </dgm:t>
    </dgm:pt>
    <dgm:pt modelId="{A92EA396-8EC5-4C0D-88F7-A63DF26F7727}" type="pres">
      <dgm:prSet presAssocID="{3331B6F1-E510-4D34-A0B4-27F14EF3A83B}" presName="rootConnector1" presStyleLbl="node1" presStyleIdx="0" presStyleCnt="0"/>
      <dgm:spPr/>
      <dgm:t>
        <a:bodyPr/>
        <a:lstStyle/>
        <a:p>
          <a:endParaRPr lang="en-US"/>
        </a:p>
      </dgm:t>
    </dgm:pt>
    <dgm:pt modelId="{B8CAFD10-6FC3-4553-A843-EAB8447D034A}" type="pres">
      <dgm:prSet presAssocID="{3331B6F1-E510-4D34-A0B4-27F14EF3A83B}" presName="hierChild2" presStyleCnt="0"/>
      <dgm:spPr/>
    </dgm:pt>
    <dgm:pt modelId="{7B684B5B-8BF8-440F-9464-A90F431E83A0}" type="pres">
      <dgm:prSet presAssocID="{C43D6958-5F42-46FF-A597-B6475695FCA3}" presName="Name37" presStyleLbl="parChTrans1D2" presStyleIdx="0" presStyleCnt="2"/>
      <dgm:spPr/>
      <dgm:t>
        <a:bodyPr/>
        <a:lstStyle/>
        <a:p>
          <a:endParaRPr lang="en-US"/>
        </a:p>
      </dgm:t>
    </dgm:pt>
    <dgm:pt modelId="{C70EAC7F-07E6-4709-806D-A6C55551B251}" type="pres">
      <dgm:prSet presAssocID="{7ECFC1EC-6EF5-4A23-B059-39BFBEBF6049}" presName="hierRoot2" presStyleCnt="0">
        <dgm:presLayoutVars>
          <dgm:hierBranch val="init"/>
        </dgm:presLayoutVars>
      </dgm:prSet>
      <dgm:spPr/>
    </dgm:pt>
    <dgm:pt modelId="{9BEB6AFA-B645-48DC-B45C-56618DABB6DD}" type="pres">
      <dgm:prSet presAssocID="{7ECFC1EC-6EF5-4A23-B059-39BFBEBF6049}" presName="rootComposite" presStyleCnt="0"/>
      <dgm:spPr/>
    </dgm:pt>
    <dgm:pt modelId="{9B5F03BC-C659-4430-81AF-CB991FB1BE87}" type="pres">
      <dgm:prSet presAssocID="{7ECFC1EC-6EF5-4A23-B059-39BFBEBF6049}" presName="rootText" presStyleLbl="node2" presStyleIdx="0" presStyleCnt="2">
        <dgm:presLayoutVars>
          <dgm:chPref val="3"/>
        </dgm:presLayoutVars>
      </dgm:prSet>
      <dgm:spPr/>
      <dgm:t>
        <a:bodyPr/>
        <a:lstStyle/>
        <a:p>
          <a:endParaRPr lang="en-US"/>
        </a:p>
      </dgm:t>
    </dgm:pt>
    <dgm:pt modelId="{726E26F4-4F43-4E9B-94FB-BCB908306935}" type="pres">
      <dgm:prSet presAssocID="{7ECFC1EC-6EF5-4A23-B059-39BFBEBF6049}" presName="rootConnector" presStyleLbl="node2" presStyleIdx="0" presStyleCnt="2"/>
      <dgm:spPr/>
      <dgm:t>
        <a:bodyPr/>
        <a:lstStyle/>
        <a:p>
          <a:endParaRPr lang="en-US"/>
        </a:p>
      </dgm:t>
    </dgm:pt>
    <dgm:pt modelId="{CE602DDF-4470-4AA3-BB6B-9738DB18D28D}" type="pres">
      <dgm:prSet presAssocID="{7ECFC1EC-6EF5-4A23-B059-39BFBEBF6049}" presName="hierChild4" presStyleCnt="0"/>
      <dgm:spPr/>
    </dgm:pt>
    <dgm:pt modelId="{B69A77AB-AE6E-4E99-B67F-00C30103D264}" type="pres">
      <dgm:prSet presAssocID="{7ECFC1EC-6EF5-4A23-B059-39BFBEBF6049}" presName="hierChild5" presStyleCnt="0"/>
      <dgm:spPr/>
    </dgm:pt>
    <dgm:pt modelId="{1C8AF73B-4F13-4234-AD36-CADD640980AA}" type="pres">
      <dgm:prSet presAssocID="{796EB2D8-38E5-4FF2-9811-A5CFD008C081}" presName="Name37" presStyleLbl="parChTrans1D2" presStyleIdx="1" presStyleCnt="2"/>
      <dgm:spPr/>
      <dgm:t>
        <a:bodyPr/>
        <a:lstStyle/>
        <a:p>
          <a:endParaRPr lang="en-US"/>
        </a:p>
      </dgm:t>
    </dgm:pt>
    <dgm:pt modelId="{BFA5CD28-2938-473D-9C4B-6215E5ECB76B}" type="pres">
      <dgm:prSet presAssocID="{4810E770-D1E8-4FC2-9006-7599BA64A79E}" presName="hierRoot2" presStyleCnt="0">
        <dgm:presLayoutVars>
          <dgm:hierBranch val="init"/>
        </dgm:presLayoutVars>
      </dgm:prSet>
      <dgm:spPr/>
    </dgm:pt>
    <dgm:pt modelId="{AB2840EB-4393-46B2-98BE-35E72B8A4B7B}" type="pres">
      <dgm:prSet presAssocID="{4810E770-D1E8-4FC2-9006-7599BA64A79E}" presName="rootComposite" presStyleCnt="0"/>
      <dgm:spPr/>
    </dgm:pt>
    <dgm:pt modelId="{1E228D2C-1409-4987-A222-1B8DA9BF6E46}" type="pres">
      <dgm:prSet presAssocID="{4810E770-D1E8-4FC2-9006-7599BA64A79E}" presName="rootText" presStyleLbl="node2" presStyleIdx="1" presStyleCnt="2">
        <dgm:presLayoutVars>
          <dgm:chPref val="3"/>
        </dgm:presLayoutVars>
      </dgm:prSet>
      <dgm:spPr/>
      <dgm:t>
        <a:bodyPr/>
        <a:lstStyle/>
        <a:p>
          <a:endParaRPr lang="en-US"/>
        </a:p>
      </dgm:t>
    </dgm:pt>
    <dgm:pt modelId="{1611AAC7-0560-4875-96AE-0A2820A175F9}" type="pres">
      <dgm:prSet presAssocID="{4810E770-D1E8-4FC2-9006-7599BA64A79E}" presName="rootConnector" presStyleLbl="node2" presStyleIdx="1" presStyleCnt="2"/>
      <dgm:spPr/>
      <dgm:t>
        <a:bodyPr/>
        <a:lstStyle/>
        <a:p>
          <a:endParaRPr lang="en-US"/>
        </a:p>
      </dgm:t>
    </dgm:pt>
    <dgm:pt modelId="{E4D12A52-46E0-45F0-A459-6999F0BCF656}" type="pres">
      <dgm:prSet presAssocID="{4810E770-D1E8-4FC2-9006-7599BA64A79E}" presName="hierChild4" presStyleCnt="0"/>
      <dgm:spPr/>
    </dgm:pt>
    <dgm:pt modelId="{B9E0F4D7-0D27-4BB3-B37A-BD4915E734E9}" type="pres">
      <dgm:prSet presAssocID="{4810E770-D1E8-4FC2-9006-7599BA64A79E}" presName="hierChild5" presStyleCnt="0"/>
      <dgm:spPr/>
    </dgm:pt>
    <dgm:pt modelId="{56319B54-5CA1-493E-B3EB-7B10B62A25C4}" type="pres">
      <dgm:prSet presAssocID="{3331B6F1-E510-4D34-A0B4-27F14EF3A83B}" presName="hierChild3" presStyleCnt="0"/>
      <dgm:spPr/>
    </dgm:pt>
  </dgm:ptLst>
  <dgm:cxnLst>
    <dgm:cxn modelId="{D17A4956-98A3-4855-80AD-2BC4457E8F9A}" type="presOf" srcId="{7ECFC1EC-6EF5-4A23-B059-39BFBEBF6049}" destId="{9B5F03BC-C659-4430-81AF-CB991FB1BE87}" srcOrd="0" destOrd="0" presId="urn:microsoft.com/office/officeart/2005/8/layout/orgChart1"/>
    <dgm:cxn modelId="{672F4CEB-9336-4F6D-93DB-B70D09781B92}" type="presOf" srcId="{4810E770-D1E8-4FC2-9006-7599BA64A79E}" destId="{1611AAC7-0560-4875-96AE-0A2820A175F9}" srcOrd="1" destOrd="0" presId="urn:microsoft.com/office/officeart/2005/8/layout/orgChart1"/>
    <dgm:cxn modelId="{B44E62AA-3ED9-4FAD-933A-B46E469DD510}" srcId="{3331B6F1-E510-4D34-A0B4-27F14EF3A83B}" destId="{4810E770-D1E8-4FC2-9006-7599BA64A79E}" srcOrd="1" destOrd="0" parTransId="{796EB2D8-38E5-4FF2-9811-A5CFD008C081}" sibTransId="{A43C1AD2-80C6-411B-B7A1-FCA9AF69589F}"/>
    <dgm:cxn modelId="{9D17DB95-6A92-484D-961E-3A76E6312CDE}" srcId="{948E6B9F-8ECC-426F-8DA8-A53D15F922F6}" destId="{3331B6F1-E510-4D34-A0B4-27F14EF3A83B}" srcOrd="0" destOrd="0" parTransId="{7BA8C762-8C38-49CB-8DF4-F83B2433CA76}" sibTransId="{A5C41B05-976E-486C-9B51-9A913F540CBA}"/>
    <dgm:cxn modelId="{E7CA8111-A85F-4AFE-8354-DDA73B708C59}" srcId="{3331B6F1-E510-4D34-A0B4-27F14EF3A83B}" destId="{7ECFC1EC-6EF5-4A23-B059-39BFBEBF6049}" srcOrd="0" destOrd="0" parTransId="{C43D6958-5F42-46FF-A597-B6475695FCA3}" sibTransId="{9446D345-07FE-49F7-B282-99FACA06DE1C}"/>
    <dgm:cxn modelId="{B841E153-C8DC-4971-B315-74C05EC63475}" type="presOf" srcId="{4810E770-D1E8-4FC2-9006-7599BA64A79E}" destId="{1E228D2C-1409-4987-A222-1B8DA9BF6E46}" srcOrd="0" destOrd="0" presId="urn:microsoft.com/office/officeart/2005/8/layout/orgChart1"/>
    <dgm:cxn modelId="{B3AAC72C-7573-48FC-A036-87EE2F9EF7EA}" type="presOf" srcId="{7ECFC1EC-6EF5-4A23-B059-39BFBEBF6049}" destId="{726E26F4-4F43-4E9B-94FB-BCB908306935}" srcOrd="1" destOrd="0" presId="urn:microsoft.com/office/officeart/2005/8/layout/orgChart1"/>
    <dgm:cxn modelId="{EEA35B74-CF66-493B-BB3F-8C40A4C325D2}" type="presOf" srcId="{3331B6F1-E510-4D34-A0B4-27F14EF3A83B}" destId="{A92EA396-8EC5-4C0D-88F7-A63DF26F7727}" srcOrd="1" destOrd="0" presId="urn:microsoft.com/office/officeart/2005/8/layout/orgChart1"/>
    <dgm:cxn modelId="{20C55529-544A-4116-A48A-60EFAA29DCF9}" type="presOf" srcId="{796EB2D8-38E5-4FF2-9811-A5CFD008C081}" destId="{1C8AF73B-4F13-4234-AD36-CADD640980AA}" srcOrd="0" destOrd="0" presId="urn:microsoft.com/office/officeart/2005/8/layout/orgChart1"/>
    <dgm:cxn modelId="{5378C831-69E4-4D46-8F9E-617B441C44C4}" type="presOf" srcId="{3331B6F1-E510-4D34-A0B4-27F14EF3A83B}" destId="{1009E6E1-D066-4ACB-A38F-F69F73D9BCAF}" srcOrd="0" destOrd="0" presId="urn:microsoft.com/office/officeart/2005/8/layout/orgChart1"/>
    <dgm:cxn modelId="{F803E68D-3469-4D0F-B27D-D09EA50DC5B7}" type="presOf" srcId="{948E6B9F-8ECC-426F-8DA8-A53D15F922F6}" destId="{2499CDA2-EBCF-45A0-B372-4E41B773F45E}" srcOrd="0" destOrd="0" presId="urn:microsoft.com/office/officeart/2005/8/layout/orgChart1"/>
    <dgm:cxn modelId="{9CEDF6E8-4BDD-4305-962C-BDBD850DA550}" type="presOf" srcId="{C43D6958-5F42-46FF-A597-B6475695FCA3}" destId="{7B684B5B-8BF8-440F-9464-A90F431E83A0}" srcOrd="0" destOrd="0" presId="urn:microsoft.com/office/officeart/2005/8/layout/orgChart1"/>
    <dgm:cxn modelId="{FFE19426-AAC4-4539-A045-82328341A484}" type="presParOf" srcId="{2499CDA2-EBCF-45A0-B372-4E41B773F45E}" destId="{C4107BA1-0A61-43E9-B9FC-AB509E992E01}" srcOrd="0" destOrd="0" presId="urn:microsoft.com/office/officeart/2005/8/layout/orgChart1"/>
    <dgm:cxn modelId="{5767E233-8230-4BBE-9876-9BBDB3E17DFE}" type="presParOf" srcId="{C4107BA1-0A61-43E9-B9FC-AB509E992E01}" destId="{46CD0087-BBA8-4CB8-A789-CAD3643914E4}" srcOrd="0" destOrd="0" presId="urn:microsoft.com/office/officeart/2005/8/layout/orgChart1"/>
    <dgm:cxn modelId="{6230D7CB-F3A0-4A2A-9D18-729E304784D9}" type="presParOf" srcId="{46CD0087-BBA8-4CB8-A789-CAD3643914E4}" destId="{1009E6E1-D066-4ACB-A38F-F69F73D9BCAF}" srcOrd="0" destOrd="0" presId="urn:microsoft.com/office/officeart/2005/8/layout/orgChart1"/>
    <dgm:cxn modelId="{ACF3265C-4C12-47E3-863D-0992FF62E105}" type="presParOf" srcId="{46CD0087-BBA8-4CB8-A789-CAD3643914E4}" destId="{A92EA396-8EC5-4C0D-88F7-A63DF26F7727}" srcOrd="1" destOrd="0" presId="urn:microsoft.com/office/officeart/2005/8/layout/orgChart1"/>
    <dgm:cxn modelId="{B6D7EE5A-603C-48DA-86C4-B279B756BF4C}" type="presParOf" srcId="{C4107BA1-0A61-43E9-B9FC-AB509E992E01}" destId="{B8CAFD10-6FC3-4553-A843-EAB8447D034A}" srcOrd="1" destOrd="0" presId="urn:microsoft.com/office/officeart/2005/8/layout/orgChart1"/>
    <dgm:cxn modelId="{57CE1496-B0DA-4DB6-BD90-B1698163D3F2}" type="presParOf" srcId="{B8CAFD10-6FC3-4553-A843-EAB8447D034A}" destId="{7B684B5B-8BF8-440F-9464-A90F431E83A0}" srcOrd="0" destOrd="0" presId="urn:microsoft.com/office/officeart/2005/8/layout/orgChart1"/>
    <dgm:cxn modelId="{76703844-9DEE-4050-914B-73B83D6A624A}" type="presParOf" srcId="{B8CAFD10-6FC3-4553-A843-EAB8447D034A}" destId="{C70EAC7F-07E6-4709-806D-A6C55551B251}" srcOrd="1" destOrd="0" presId="urn:microsoft.com/office/officeart/2005/8/layout/orgChart1"/>
    <dgm:cxn modelId="{45339092-837E-4E63-B982-40FACE7C016E}" type="presParOf" srcId="{C70EAC7F-07E6-4709-806D-A6C55551B251}" destId="{9BEB6AFA-B645-48DC-B45C-56618DABB6DD}" srcOrd="0" destOrd="0" presId="urn:microsoft.com/office/officeart/2005/8/layout/orgChart1"/>
    <dgm:cxn modelId="{B548A87E-86F5-47A6-BE87-1408684F661B}" type="presParOf" srcId="{9BEB6AFA-B645-48DC-B45C-56618DABB6DD}" destId="{9B5F03BC-C659-4430-81AF-CB991FB1BE87}" srcOrd="0" destOrd="0" presId="urn:microsoft.com/office/officeart/2005/8/layout/orgChart1"/>
    <dgm:cxn modelId="{164A2DBB-F6E9-4640-B819-F3C59E083CFB}" type="presParOf" srcId="{9BEB6AFA-B645-48DC-B45C-56618DABB6DD}" destId="{726E26F4-4F43-4E9B-94FB-BCB908306935}" srcOrd="1" destOrd="0" presId="urn:microsoft.com/office/officeart/2005/8/layout/orgChart1"/>
    <dgm:cxn modelId="{68D3707B-6C21-4505-8BBC-24184CB93BE4}" type="presParOf" srcId="{C70EAC7F-07E6-4709-806D-A6C55551B251}" destId="{CE602DDF-4470-4AA3-BB6B-9738DB18D28D}" srcOrd="1" destOrd="0" presId="urn:microsoft.com/office/officeart/2005/8/layout/orgChart1"/>
    <dgm:cxn modelId="{C691E858-2524-4650-B966-573CCC0957E4}" type="presParOf" srcId="{C70EAC7F-07E6-4709-806D-A6C55551B251}" destId="{B69A77AB-AE6E-4E99-B67F-00C30103D264}" srcOrd="2" destOrd="0" presId="urn:microsoft.com/office/officeart/2005/8/layout/orgChart1"/>
    <dgm:cxn modelId="{62D0BB03-3F9B-4F15-9A61-876E96AE8243}" type="presParOf" srcId="{B8CAFD10-6FC3-4553-A843-EAB8447D034A}" destId="{1C8AF73B-4F13-4234-AD36-CADD640980AA}" srcOrd="2" destOrd="0" presId="urn:microsoft.com/office/officeart/2005/8/layout/orgChart1"/>
    <dgm:cxn modelId="{8EF6F2BB-2BE1-46CD-9386-55A36648DF64}" type="presParOf" srcId="{B8CAFD10-6FC3-4553-A843-EAB8447D034A}" destId="{BFA5CD28-2938-473D-9C4B-6215E5ECB76B}" srcOrd="3" destOrd="0" presId="urn:microsoft.com/office/officeart/2005/8/layout/orgChart1"/>
    <dgm:cxn modelId="{89134E96-4CC0-4833-B693-5E939320A66A}" type="presParOf" srcId="{BFA5CD28-2938-473D-9C4B-6215E5ECB76B}" destId="{AB2840EB-4393-46B2-98BE-35E72B8A4B7B}" srcOrd="0" destOrd="0" presId="urn:microsoft.com/office/officeart/2005/8/layout/orgChart1"/>
    <dgm:cxn modelId="{EB8E3FAD-006F-4BA7-A82A-D5A8EADA89E5}" type="presParOf" srcId="{AB2840EB-4393-46B2-98BE-35E72B8A4B7B}" destId="{1E228D2C-1409-4987-A222-1B8DA9BF6E46}" srcOrd="0" destOrd="0" presId="urn:microsoft.com/office/officeart/2005/8/layout/orgChart1"/>
    <dgm:cxn modelId="{86A2A9BA-B411-4B62-8067-355DBB82A583}" type="presParOf" srcId="{AB2840EB-4393-46B2-98BE-35E72B8A4B7B}" destId="{1611AAC7-0560-4875-96AE-0A2820A175F9}" srcOrd="1" destOrd="0" presId="urn:microsoft.com/office/officeart/2005/8/layout/orgChart1"/>
    <dgm:cxn modelId="{16974ACD-D039-4659-A0C4-DD06618214BE}" type="presParOf" srcId="{BFA5CD28-2938-473D-9C4B-6215E5ECB76B}" destId="{E4D12A52-46E0-45F0-A459-6999F0BCF656}" srcOrd="1" destOrd="0" presId="urn:microsoft.com/office/officeart/2005/8/layout/orgChart1"/>
    <dgm:cxn modelId="{7CE01373-CFDD-4E38-904D-00E4B97A5F25}" type="presParOf" srcId="{BFA5CD28-2938-473D-9C4B-6215E5ECB76B}" destId="{B9E0F4D7-0D27-4BB3-B37A-BD4915E734E9}" srcOrd="2" destOrd="0" presId="urn:microsoft.com/office/officeart/2005/8/layout/orgChart1"/>
    <dgm:cxn modelId="{A9313BA9-D50B-4D4D-BA7A-951582C75E9F}" type="presParOf" srcId="{C4107BA1-0A61-43E9-B9FC-AB509E992E01}" destId="{56319B54-5CA1-493E-B3EB-7B10B62A25C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D5F26C-6E66-47C9-8348-B7D8B7A30EF3}">
      <dsp:nvSpPr>
        <dsp:cNvPr id="0" name=""/>
        <dsp:cNvSpPr/>
      </dsp:nvSpPr>
      <dsp:spPr>
        <a:xfrm>
          <a:off x="4067817" y="2364658"/>
          <a:ext cx="925420" cy="440416"/>
        </a:xfrm>
        <a:custGeom>
          <a:avLst/>
          <a:gdLst/>
          <a:ahLst/>
          <a:cxnLst/>
          <a:rect l="0" t="0" r="0" b="0"/>
          <a:pathLst>
            <a:path>
              <a:moveTo>
                <a:pt x="0" y="0"/>
              </a:moveTo>
              <a:lnTo>
                <a:pt x="0" y="300130"/>
              </a:lnTo>
              <a:lnTo>
                <a:pt x="925420" y="300130"/>
              </a:lnTo>
              <a:lnTo>
                <a:pt x="925420" y="440416"/>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8B649A-F072-458C-BFDB-E2367300C134}">
      <dsp:nvSpPr>
        <dsp:cNvPr id="0" name=""/>
        <dsp:cNvSpPr/>
      </dsp:nvSpPr>
      <dsp:spPr>
        <a:xfrm>
          <a:off x="3142396" y="2364658"/>
          <a:ext cx="925420" cy="440416"/>
        </a:xfrm>
        <a:custGeom>
          <a:avLst/>
          <a:gdLst/>
          <a:ahLst/>
          <a:cxnLst/>
          <a:rect l="0" t="0" r="0" b="0"/>
          <a:pathLst>
            <a:path>
              <a:moveTo>
                <a:pt x="925420" y="0"/>
              </a:moveTo>
              <a:lnTo>
                <a:pt x="925420" y="300130"/>
              </a:lnTo>
              <a:lnTo>
                <a:pt x="0" y="300130"/>
              </a:lnTo>
              <a:lnTo>
                <a:pt x="0" y="440416"/>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681F2D-9B03-4F8B-BF32-0096228E32E9}">
      <dsp:nvSpPr>
        <dsp:cNvPr id="0" name=""/>
        <dsp:cNvSpPr/>
      </dsp:nvSpPr>
      <dsp:spPr>
        <a:xfrm>
          <a:off x="2679686" y="962646"/>
          <a:ext cx="1388130" cy="440416"/>
        </a:xfrm>
        <a:custGeom>
          <a:avLst/>
          <a:gdLst/>
          <a:ahLst/>
          <a:cxnLst/>
          <a:rect l="0" t="0" r="0" b="0"/>
          <a:pathLst>
            <a:path>
              <a:moveTo>
                <a:pt x="0" y="0"/>
              </a:moveTo>
              <a:lnTo>
                <a:pt x="0" y="300130"/>
              </a:lnTo>
              <a:lnTo>
                <a:pt x="1388130" y="300130"/>
              </a:lnTo>
              <a:lnTo>
                <a:pt x="1388130" y="440416"/>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24A9F4-4502-449B-8D54-66B0FB5BCB6C}">
      <dsp:nvSpPr>
        <dsp:cNvPr id="0" name=""/>
        <dsp:cNvSpPr/>
      </dsp:nvSpPr>
      <dsp:spPr>
        <a:xfrm>
          <a:off x="1245835" y="2364658"/>
          <a:ext cx="91440" cy="440416"/>
        </a:xfrm>
        <a:custGeom>
          <a:avLst/>
          <a:gdLst/>
          <a:ahLst/>
          <a:cxnLst/>
          <a:rect l="0" t="0" r="0" b="0"/>
          <a:pathLst>
            <a:path>
              <a:moveTo>
                <a:pt x="45720" y="0"/>
              </a:moveTo>
              <a:lnTo>
                <a:pt x="45720" y="440416"/>
              </a:lnTo>
            </a:path>
          </a:pathLst>
        </a:custGeom>
        <a:noFill/>
        <a:ln w="34925" cap="flat" cmpd="sng" algn="in">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CB2EED-0F5A-4CCD-91B0-CFEEE8EEFA8A}">
      <dsp:nvSpPr>
        <dsp:cNvPr id="0" name=""/>
        <dsp:cNvSpPr/>
      </dsp:nvSpPr>
      <dsp:spPr>
        <a:xfrm>
          <a:off x="1291555" y="962646"/>
          <a:ext cx="1388130" cy="440416"/>
        </a:xfrm>
        <a:custGeom>
          <a:avLst/>
          <a:gdLst/>
          <a:ahLst/>
          <a:cxnLst/>
          <a:rect l="0" t="0" r="0" b="0"/>
          <a:pathLst>
            <a:path>
              <a:moveTo>
                <a:pt x="1388130" y="0"/>
              </a:moveTo>
              <a:lnTo>
                <a:pt x="1388130" y="300130"/>
              </a:lnTo>
              <a:lnTo>
                <a:pt x="0" y="300130"/>
              </a:lnTo>
              <a:lnTo>
                <a:pt x="0" y="440416"/>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13AECD-BDB7-4D53-8EC6-D76FBDB51F23}">
      <dsp:nvSpPr>
        <dsp:cNvPr id="0" name=""/>
        <dsp:cNvSpPr/>
      </dsp:nvSpPr>
      <dsp:spPr>
        <a:xfrm>
          <a:off x="1922524" y="1050"/>
          <a:ext cx="1514324" cy="961596"/>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9D8A3C-15FD-420E-9E3C-369F1D1C7330}">
      <dsp:nvSpPr>
        <dsp:cNvPr id="0" name=""/>
        <dsp:cNvSpPr/>
      </dsp:nvSpPr>
      <dsp:spPr>
        <a:xfrm>
          <a:off x="2090782" y="160895"/>
          <a:ext cx="1514324" cy="961596"/>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Capsules Types</a:t>
          </a:r>
          <a:endParaRPr lang="en-US" sz="1900" kern="1200" dirty="0"/>
        </a:p>
      </dsp:txBody>
      <dsp:txXfrm>
        <a:off x="2118946" y="189059"/>
        <a:ext cx="1457996" cy="905268"/>
      </dsp:txXfrm>
    </dsp:sp>
    <dsp:sp modelId="{24FCB53C-C44F-44CF-B230-D5124716E222}">
      <dsp:nvSpPr>
        <dsp:cNvPr id="0" name=""/>
        <dsp:cNvSpPr/>
      </dsp:nvSpPr>
      <dsp:spPr>
        <a:xfrm>
          <a:off x="534393" y="1403062"/>
          <a:ext cx="1514324" cy="961596"/>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13FFBD-65A7-4BBA-972D-853B4A248EC4}">
      <dsp:nvSpPr>
        <dsp:cNvPr id="0" name=""/>
        <dsp:cNvSpPr/>
      </dsp:nvSpPr>
      <dsp:spPr>
        <a:xfrm>
          <a:off x="702651" y="1562907"/>
          <a:ext cx="1514324" cy="961596"/>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Hard Gelatin Capsules</a:t>
          </a:r>
          <a:endParaRPr lang="en-US" sz="1900" kern="1200" dirty="0"/>
        </a:p>
      </dsp:txBody>
      <dsp:txXfrm>
        <a:off x="730815" y="1591071"/>
        <a:ext cx="1457996" cy="905268"/>
      </dsp:txXfrm>
    </dsp:sp>
    <dsp:sp modelId="{CB543F3C-A0A7-4438-9BD7-EC1D523385FB}">
      <dsp:nvSpPr>
        <dsp:cNvPr id="0" name=""/>
        <dsp:cNvSpPr/>
      </dsp:nvSpPr>
      <dsp:spPr>
        <a:xfrm>
          <a:off x="534393" y="2805074"/>
          <a:ext cx="1514324" cy="961596"/>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D8C99D-1651-4968-96ED-84837F4FDE36}">
      <dsp:nvSpPr>
        <dsp:cNvPr id="0" name=""/>
        <dsp:cNvSpPr/>
      </dsp:nvSpPr>
      <dsp:spPr>
        <a:xfrm>
          <a:off x="702651" y="2964919"/>
          <a:ext cx="1514324" cy="961596"/>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Filled with powder ingredients</a:t>
          </a:r>
          <a:endParaRPr lang="en-US" sz="1900" kern="1200" dirty="0"/>
        </a:p>
      </dsp:txBody>
      <dsp:txXfrm>
        <a:off x="730815" y="2993083"/>
        <a:ext cx="1457996" cy="905268"/>
      </dsp:txXfrm>
    </dsp:sp>
    <dsp:sp modelId="{4088D92D-754E-43D0-A0D6-C157A40772E0}">
      <dsp:nvSpPr>
        <dsp:cNvPr id="0" name=""/>
        <dsp:cNvSpPr/>
      </dsp:nvSpPr>
      <dsp:spPr>
        <a:xfrm>
          <a:off x="3310655" y="1403062"/>
          <a:ext cx="1514324" cy="961596"/>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1F3D88-E6B9-4896-8831-134839012D2C}">
      <dsp:nvSpPr>
        <dsp:cNvPr id="0" name=""/>
        <dsp:cNvSpPr/>
      </dsp:nvSpPr>
      <dsp:spPr>
        <a:xfrm>
          <a:off x="3478913" y="1562907"/>
          <a:ext cx="1514324" cy="961596"/>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Soft Gelatin Capsules</a:t>
          </a:r>
          <a:endParaRPr lang="en-US" sz="1900" kern="1200" dirty="0"/>
        </a:p>
      </dsp:txBody>
      <dsp:txXfrm>
        <a:off x="3507077" y="1591071"/>
        <a:ext cx="1457996" cy="905268"/>
      </dsp:txXfrm>
    </dsp:sp>
    <dsp:sp modelId="{74F3B553-68D8-4577-92D6-2A933903E0A7}">
      <dsp:nvSpPr>
        <dsp:cNvPr id="0" name=""/>
        <dsp:cNvSpPr/>
      </dsp:nvSpPr>
      <dsp:spPr>
        <a:xfrm>
          <a:off x="2385234" y="2805074"/>
          <a:ext cx="1514324" cy="961596"/>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AB7293-A46A-4FFA-B99C-D3E06A12328A}">
      <dsp:nvSpPr>
        <dsp:cNvPr id="0" name=""/>
        <dsp:cNvSpPr/>
      </dsp:nvSpPr>
      <dsp:spPr>
        <a:xfrm>
          <a:off x="2553492" y="2964919"/>
          <a:ext cx="1514324" cy="961596"/>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Filled with Liquid ingredients</a:t>
          </a:r>
          <a:endParaRPr lang="en-US" sz="1900" kern="1200" dirty="0"/>
        </a:p>
      </dsp:txBody>
      <dsp:txXfrm>
        <a:off x="2581656" y="2993083"/>
        <a:ext cx="1457996" cy="905268"/>
      </dsp:txXfrm>
    </dsp:sp>
    <dsp:sp modelId="{30099A24-2092-492D-A092-894C0ACCBA45}">
      <dsp:nvSpPr>
        <dsp:cNvPr id="0" name=""/>
        <dsp:cNvSpPr/>
      </dsp:nvSpPr>
      <dsp:spPr>
        <a:xfrm>
          <a:off x="4236075" y="2805074"/>
          <a:ext cx="1514324" cy="961596"/>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89AE7E-005F-4A1E-8C25-92CEE215F45F}">
      <dsp:nvSpPr>
        <dsp:cNvPr id="0" name=""/>
        <dsp:cNvSpPr/>
      </dsp:nvSpPr>
      <dsp:spPr>
        <a:xfrm>
          <a:off x="4404334" y="2964919"/>
          <a:ext cx="1514324" cy="961596"/>
        </a:xfrm>
        <a:prstGeom prst="roundRect">
          <a:avLst>
            <a:gd name="adj" fmla="val 10000"/>
          </a:avLst>
        </a:prstGeom>
        <a:solidFill>
          <a:schemeClr val="lt1">
            <a:alpha val="90000"/>
            <a:hueOff val="0"/>
            <a:satOff val="0"/>
            <a:lumOff val="0"/>
            <a:alphaOff val="0"/>
          </a:schemeClr>
        </a:solidFill>
        <a:ln w="34925"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Filled with semisolid ingredients</a:t>
          </a:r>
          <a:endParaRPr lang="en-US" sz="1900" kern="1200" dirty="0"/>
        </a:p>
      </dsp:txBody>
      <dsp:txXfrm>
        <a:off x="4432498" y="2993083"/>
        <a:ext cx="1457996" cy="9052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F35F1-521E-4CFE-A97D-9C0A337704B0}">
      <dsp:nvSpPr>
        <dsp:cNvPr id="0" name=""/>
        <dsp:cNvSpPr/>
      </dsp:nvSpPr>
      <dsp:spPr>
        <a:xfrm>
          <a:off x="5819066" y="3155370"/>
          <a:ext cx="390898" cy="3049010"/>
        </a:xfrm>
        <a:custGeom>
          <a:avLst/>
          <a:gdLst/>
          <a:ahLst/>
          <a:cxnLst/>
          <a:rect l="0" t="0" r="0" b="0"/>
          <a:pathLst>
            <a:path>
              <a:moveTo>
                <a:pt x="0" y="0"/>
              </a:moveTo>
              <a:lnTo>
                <a:pt x="0" y="3049010"/>
              </a:lnTo>
              <a:lnTo>
                <a:pt x="390898" y="3049010"/>
              </a:lnTo>
            </a:path>
          </a:pathLst>
        </a:custGeom>
        <a:noFill/>
        <a:ln w="34925" cap="flat" cmpd="sng" algn="in">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27FB4A-1727-4D35-B000-BA930ED02E42}">
      <dsp:nvSpPr>
        <dsp:cNvPr id="0" name=""/>
        <dsp:cNvSpPr/>
      </dsp:nvSpPr>
      <dsp:spPr>
        <a:xfrm>
          <a:off x="5819066" y="3155370"/>
          <a:ext cx="390898" cy="1198756"/>
        </a:xfrm>
        <a:custGeom>
          <a:avLst/>
          <a:gdLst/>
          <a:ahLst/>
          <a:cxnLst/>
          <a:rect l="0" t="0" r="0" b="0"/>
          <a:pathLst>
            <a:path>
              <a:moveTo>
                <a:pt x="0" y="0"/>
              </a:moveTo>
              <a:lnTo>
                <a:pt x="0" y="1198756"/>
              </a:lnTo>
              <a:lnTo>
                <a:pt x="390898" y="1198756"/>
              </a:lnTo>
            </a:path>
          </a:pathLst>
        </a:custGeom>
        <a:noFill/>
        <a:ln w="34925" cap="flat" cmpd="sng" algn="in">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4B9094-7801-4539-9387-5CA8735730F0}">
      <dsp:nvSpPr>
        <dsp:cNvPr id="0" name=""/>
        <dsp:cNvSpPr/>
      </dsp:nvSpPr>
      <dsp:spPr>
        <a:xfrm>
          <a:off x="5284838" y="1305116"/>
          <a:ext cx="1576625" cy="547258"/>
        </a:xfrm>
        <a:custGeom>
          <a:avLst/>
          <a:gdLst/>
          <a:ahLst/>
          <a:cxnLst/>
          <a:rect l="0" t="0" r="0" b="0"/>
          <a:pathLst>
            <a:path>
              <a:moveTo>
                <a:pt x="0" y="0"/>
              </a:moveTo>
              <a:lnTo>
                <a:pt x="0" y="273629"/>
              </a:lnTo>
              <a:lnTo>
                <a:pt x="1576625" y="273629"/>
              </a:lnTo>
              <a:lnTo>
                <a:pt x="1576625" y="547258"/>
              </a:lnTo>
            </a:path>
          </a:pathLst>
        </a:custGeom>
        <a:noFill/>
        <a:ln w="34925" cap="flat" cmpd="sng" algn="in">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FBD95B-FD19-40FA-8BFA-1A61DFF76C9D}">
      <dsp:nvSpPr>
        <dsp:cNvPr id="0" name=""/>
        <dsp:cNvSpPr/>
      </dsp:nvSpPr>
      <dsp:spPr>
        <a:xfrm>
          <a:off x="2665816" y="3155370"/>
          <a:ext cx="390898" cy="1198756"/>
        </a:xfrm>
        <a:custGeom>
          <a:avLst/>
          <a:gdLst/>
          <a:ahLst/>
          <a:cxnLst/>
          <a:rect l="0" t="0" r="0" b="0"/>
          <a:pathLst>
            <a:path>
              <a:moveTo>
                <a:pt x="0" y="0"/>
              </a:moveTo>
              <a:lnTo>
                <a:pt x="0" y="1198756"/>
              </a:lnTo>
              <a:lnTo>
                <a:pt x="390898" y="1198756"/>
              </a:lnTo>
            </a:path>
          </a:pathLst>
        </a:custGeom>
        <a:noFill/>
        <a:ln w="34925" cap="flat" cmpd="sng" algn="in">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81D34C-8ADA-485E-BF2D-FBE9EEACC78E}">
      <dsp:nvSpPr>
        <dsp:cNvPr id="0" name=""/>
        <dsp:cNvSpPr/>
      </dsp:nvSpPr>
      <dsp:spPr>
        <a:xfrm>
          <a:off x="3708213" y="1305116"/>
          <a:ext cx="1576625" cy="547258"/>
        </a:xfrm>
        <a:custGeom>
          <a:avLst/>
          <a:gdLst/>
          <a:ahLst/>
          <a:cxnLst/>
          <a:rect l="0" t="0" r="0" b="0"/>
          <a:pathLst>
            <a:path>
              <a:moveTo>
                <a:pt x="1576625" y="0"/>
              </a:moveTo>
              <a:lnTo>
                <a:pt x="1576625" y="273629"/>
              </a:lnTo>
              <a:lnTo>
                <a:pt x="0" y="273629"/>
              </a:lnTo>
              <a:lnTo>
                <a:pt x="0" y="547258"/>
              </a:lnTo>
            </a:path>
          </a:pathLst>
        </a:custGeom>
        <a:noFill/>
        <a:ln w="34925" cap="flat" cmpd="sng" algn="in">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BED023-62A9-427C-BC35-C3305B26AC13}">
      <dsp:nvSpPr>
        <dsp:cNvPr id="0" name=""/>
        <dsp:cNvSpPr/>
      </dsp:nvSpPr>
      <dsp:spPr>
        <a:xfrm>
          <a:off x="3981842" y="2120"/>
          <a:ext cx="2605991" cy="1302995"/>
        </a:xfrm>
        <a:prstGeom prst="rect">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b="1" kern="1200" dirty="0" smtClean="0"/>
            <a:t>Methods of Filling Hard Gelatin Capsules:</a:t>
          </a:r>
          <a:endParaRPr lang="en-US" sz="2200" kern="1200" dirty="0"/>
        </a:p>
      </dsp:txBody>
      <dsp:txXfrm>
        <a:off x="3981842" y="2120"/>
        <a:ext cx="2605991" cy="1302995"/>
      </dsp:txXfrm>
    </dsp:sp>
    <dsp:sp modelId="{31F593B5-C037-48EB-A1CF-1737186817B8}">
      <dsp:nvSpPr>
        <dsp:cNvPr id="0" name=""/>
        <dsp:cNvSpPr/>
      </dsp:nvSpPr>
      <dsp:spPr>
        <a:xfrm>
          <a:off x="2405217" y="1852374"/>
          <a:ext cx="2605991" cy="1302995"/>
        </a:xfrm>
        <a:prstGeom prst="rect">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kern="1200" dirty="0" smtClean="0"/>
            <a:t>Punch Method</a:t>
          </a:r>
          <a:endParaRPr lang="en-US" sz="2200" kern="1200" dirty="0" smtClean="0"/>
        </a:p>
      </dsp:txBody>
      <dsp:txXfrm>
        <a:off x="2405217" y="1852374"/>
        <a:ext cx="2605991" cy="1302995"/>
      </dsp:txXfrm>
    </dsp:sp>
    <dsp:sp modelId="{17157FCF-0007-4729-BB35-3368BF356263}">
      <dsp:nvSpPr>
        <dsp:cNvPr id="0" name=""/>
        <dsp:cNvSpPr/>
      </dsp:nvSpPr>
      <dsp:spPr>
        <a:xfrm>
          <a:off x="3056715" y="3702629"/>
          <a:ext cx="2605991" cy="1302995"/>
        </a:xfrm>
        <a:prstGeom prst="rect">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GB" sz="2200" kern="1200" dirty="0" smtClean="0">
              <a:solidFill>
                <a:schemeClr val="tx1"/>
              </a:solidFill>
            </a:rPr>
            <a:t>Used by the pharmacists To hand fill capsules at the prescription counter</a:t>
          </a:r>
          <a:endParaRPr lang="en-US" sz="2200" kern="1200" dirty="0" smtClean="0"/>
        </a:p>
      </dsp:txBody>
      <dsp:txXfrm>
        <a:off x="3056715" y="3702629"/>
        <a:ext cx="2605991" cy="1302995"/>
      </dsp:txXfrm>
    </dsp:sp>
    <dsp:sp modelId="{CAC90743-3D89-46E6-8681-569E86A765A3}">
      <dsp:nvSpPr>
        <dsp:cNvPr id="0" name=""/>
        <dsp:cNvSpPr/>
      </dsp:nvSpPr>
      <dsp:spPr>
        <a:xfrm>
          <a:off x="5558467" y="1852374"/>
          <a:ext cx="2605991" cy="1302995"/>
        </a:xfrm>
        <a:prstGeom prst="rect">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b="1" kern="1200" dirty="0" smtClean="0"/>
            <a:t>Capsule Machines</a:t>
          </a:r>
          <a:endParaRPr lang="en-US" sz="2200" kern="1200" dirty="0" smtClean="0"/>
        </a:p>
      </dsp:txBody>
      <dsp:txXfrm>
        <a:off x="5558467" y="1852374"/>
        <a:ext cx="2605991" cy="1302995"/>
      </dsp:txXfrm>
    </dsp:sp>
    <dsp:sp modelId="{A679C2BE-B34E-43D1-9F60-6D9A470028BF}">
      <dsp:nvSpPr>
        <dsp:cNvPr id="0" name=""/>
        <dsp:cNvSpPr/>
      </dsp:nvSpPr>
      <dsp:spPr>
        <a:xfrm>
          <a:off x="6209965" y="3702629"/>
          <a:ext cx="2605991" cy="1302995"/>
        </a:xfrm>
        <a:prstGeom prst="rect">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smtClean="0"/>
            <a:t>manual and semi-automatic filling machines</a:t>
          </a:r>
          <a:endParaRPr lang="en-US" sz="2200" kern="1200" dirty="0" smtClean="0"/>
        </a:p>
      </dsp:txBody>
      <dsp:txXfrm>
        <a:off x="6209965" y="3702629"/>
        <a:ext cx="2605991" cy="1302995"/>
      </dsp:txXfrm>
    </dsp:sp>
    <dsp:sp modelId="{E614D4A5-5891-41DE-A768-1285F469B39E}">
      <dsp:nvSpPr>
        <dsp:cNvPr id="0" name=""/>
        <dsp:cNvSpPr/>
      </dsp:nvSpPr>
      <dsp:spPr>
        <a:xfrm>
          <a:off x="6209965" y="5552883"/>
          <a:ext cx="2605991" cy="1302995"/>
        </a:xfrm>
        <a:prstGeom prst="rect">
          <a:avLst/>
        </a:prstGeom>
        <a:solidFill>
          <a:schemeClr val="lt1">
            <a:hueOff val="0"/>
            <a:satOff val="0"/>
            <a:lumOff val="0"/>
            <a:alphaOff val="0"/>
          </a:schemeClr>
        </a:solidFill>
        <a:ln w="34925" cap="flat" cmpd="sng" algn="in">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smtClean="0"/>
            <a:t>automatic filling machines</a:t>
          </a:r>
          <a:endParaRPr lang="en-US" sz="2200" kern="1200" dirty="0" smtClean="0"/>
        </a:p>
      </dsp:txBody>
      <dsp:txXfrm>
        <a:off x="6209965" y="5552883"/>
        <a:ext cx="2605991" cy="13029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E769A3-9557-4776-85E7-B4CB804BE39C}">
      <dsp:nvSpPr>
        <dsp:cNvPr id="0" name=""/>
        <dsp:cNvSpPr/>
      </dsp:nvSpPr>
      <dsp:spPr>
        <a:xfrm>
          <a:off x="5535" y="357787"/>
          <a:ext cx="2607837" cy="2607837"/>
        </a:xfrm>
        <a:prstGeom prst="roundRect">
          <a:avLst>
            <a:gd name="adj" fmla="val 10000"/>
          </a:avLst>
        </a:prstGeom>
        <a:blipFill rotWithShape="1">
          <a:blip xmlns:r="http://schemas.openxmlformats.org/officeDocument/2006/relationships" r:embed="rId1"/>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B4E20A-FBF6-411D-A791-675207D3741B}">
      <dsp:nvSpPr>
        <dsp:cNvPr id="0" name=""/>
        <dsp:cNvSpPr/>
      </dsp:nvSpPr>
      <dsp:spPr>
        <a:xfrm>
          <a:off x="430067" y="2842118"/>
          <a:ext cx="2607837" cy="2607837"/>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To begin, the cap holder is placed on the base plates</a:t>
          </a:r>
          <a:endParaRPr lang="en-US" sz="2200" kern="1200" dirty="0"/>
        </a:p>
      </dsp:txBody>
      <dsp:txXfrm>
        <a:off x="506448" y="2918499"/>
        <a:ext cx="2455075" cy="2455075"/>
      </dsp:txXfrm>
    </dsp:sp>
    <dsp:sp modelId="{C1C87799-76D8-461E-AD01-D1DFFFD24BDE}">
      <dsp:nvSpPr>
        <dsp:cNvPr id="0" name=""/>
        <dsp:cNvSpPr/>
      </dsp:nvSpPr>
      <dsp:spPr>
        <a:xfrm rot="18589">
          <a:off x="3126083" y="1359602"/>
          <a:ext cx="512721" cy="626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3126084" y="1484511"/>
        <a:ext cx="358905" cy="375976"/>
      </dsp:txXfrm>
    </dsp:sp>
    <dsp:sp modelId="{56F813E4-921D-481B-ADBD-532711C6D173}">
      <dsp:nvSpPr>
        <dsp:cNvPr id="0" name=""/>
        <dsp:cNvSpPr/>
      </dsp:nvSpPr>
      <dsp:spPr>
        <a:xfrm>
          <a:off x="4078270" y="379811"/>
          <a:ext cx="2607837" cy="2607837"/>
        </a:xfrm>
        <a:prstGeom prst="roundRect">
          <a:avLst>
            <a:gd name="adj" fmla="val 10000"/>
          </a:avLst>
        </a:prstGeom>
        <a:blipFill rotWithShape="1">
          <a:blip xmlns:r="http://schemas.openxmlformats.org/officeDocument/2006/relationships" r:embed="rId2"/>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470BB2-2339-46E4-815F-29169BEF594C}">
      <dsp:nvSpPr>
        <dsp:cNvPr id="0" name=""/>
        <dsp:cNvSpPr/>
      </dsp:nvSpPr>
      <dsp:spPr>
        <a:xfrm>
          <a:off x="4473124" y="2278055"/>
          <a:ext cx="2607837" cy="4395822"/>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Then the capsule loader is filled with capsules.</a:t>
          </a:r>
          <a:endParaRPr lang="en-US" sz="2200" kern="1200" dirty="0" smtClean="0"/>
        </a:p>
        <a:p>
          <a:pPr lvl="0" algn="ctr" defTabSz="977900">
            <a:lnSpc>
              <a:spcPct val="90000"/>
            </a:lnSpc>
            <a:spcBef>
              <a:spcPct val="0"/>
            </a:spcBef>
            <a:spcAft>
              <a:spcPct val="35000"/>
            </a:spcAft>
          </a:pPr>
          <a:r>
            <a:rPr lang="en-GB" sz="2200" kern="1200" dirty="0" smtClean="0"/>
            <a:t>The loader will align the capsules so that the bottoms faces down in the base plate. </a:t>
          </a:r>
        </a:p>
        <a:p>
          <a:pPr lvl="0" algn="ctr" defTabSz="977900">
            <a:lnSpc>
              <a:spcPct val="90000"/>
            </a:lnSpc>
            <a:spcBef>
              <a:spcPct val="0"/>
            </a:spcBef>
            <a:spcAft>
              <a:spcPct val="35000"/>
            </a:spcAft>
          </a:pPr>
          <a:r>
            <a:rPr lang="en-GB" sz="2200" kern="1200" dirty="0" smtClean="0"/>
            <a:t>The loader is used twice, since it only can hold 50 capsules at a time</a:t>
          </a:r>
          <a:endParaRPr lang="en-US" sz="2200" kern="1200" dirty="0"/>
        </a:p>
      </dsp:txBody>
      <dsp:txXfrm>
        <a:off x="4549505" y="2354436"/>
        <a:ext cx="2455075" cy="4243060"/>
      </dsp:txXfrm>
    </dsp:sp>
    <dsp:sp modelId="{6FBE5C44-A974-4A08-959F-F0BFE739DE7F}">
      <dsp:nvSpPr>
        <dsp:cNvPr id="0" name=""/>
        <dsp:cNvSpPr/>
      </dsp:nvSpPr>
      <dsp:spPr>
        <a:xfrm rot="21555388">
          <a:off x="7167640" y="1344119"/>
          <a:ext cx="481593" cy="626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7167646" y="1470381"/>
        <a:ext cx="337115" cy="375976"/>
      </dsp:txXfrm>
    </dsp:sp>
    <dsp:sp modelId="{A1D8865C-B0FC-450E-9AF5-558F3902D01F}">
      <dsp:nvSpPr>
        <dsp:cNvPr id="0" name=""/>
        <dsp:cNvSpPr/>
      </dsp:nvSpPr>
      <dsp:spPr>
        <a:xfrm>
          <a:off x="8061973" y="328110"/>
          <a:ext cx="2607837" cy="2607837"/>
        </a:xfrm>
        <a:prstGeom prst="roundRect">
          <a:avLst>
            <a:gd name="adj" fmla="val 10000"/>
          </a:avLst>
        </a:prstGeom>
        <a:blipFill rotWithShape="1">
          <a:blip xmlns:r="http://schemas.openxmlformats.org/officeDocument/2006/relationships" r:embed="rId3"/>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F4A14D-27CF-4E16-8082-FECAFD563045}">
      <dsp:nvSpPr>
        <dsp:cNvPr id="0" name=""/>
        <dsp:cNvSpPr/>
      </dsp:nvSpPr>
      <dsp:spPr>
        <a:xfrm>
          <a:off x="8516182" y="2842118"/>
          <a:ext cx="2607837" cy="2607837"/>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The cap holder contains the caps, and the bodies of the capsules are in the base plates.</a:t>
          </a:r>
          <a:endParaRPr lang="en-US" sz="2200" kern="1200" dirty="0"/>
        </a:p>
      </dsp:txBody>
      <dsp:txXfrm>
        <a:off x="8592563" y="2918499"/>
        <a:ext cx="2455075" cy="24550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430950-8621-4E6C-AF26-46697995E695}">
      <dsp:nvSpPr>
        <dsp:cNvPr id="0" name=""/>
        <dsp:cNvSpPr/>
      </dsp:nvSpPr>
      <dsp:spPr>
        <a:xfrm>
          <a:off x="25345" y="1211562"/>
          <a:ext cx="1893004" cy="1893004"/>
        </a:xfrm>
        <a:prstGeom prst="roundRect">
          <a:avLst>
            <a:gd name="adj" fmla="val 10000"/>
          </a:avLst>
        </a:prstGeom>
        <a:blipFill rotWithShape="1">
          <a:blip xmlns:r="http://schemas.openxmlformats.org/officeDocument/2006/relationships" r:embed="rId1"/>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02D2CE-C03F-4A9A-BAB3-B26F9F6E6D3E}">
      <dsp:nvSpPr>
        <dsp:cNvPr id="0" name=""/>
        <dsp:cNvSpPr/>
      </dsp:nvSpPr>
      <dsp:spPr>
        <a:xfrm>
          <a:off x="215575" y="2873488"/>
          <a:ext cx="2081661" cy="2877177"/>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Tight the retention screws on the base plates to hold the capsule bodies as the cap holder is removed. So the caps will not fall out</a:t>
          </a:r>
          <a:endParaRPr lang="en-US" sz="1800" kern="1200" dirty="0"/>
        </a:p>
      </dsp:txBody>
      <dsp:txXfrm>
        <a:off x="276545" y="2934458"/>
        <a:ext cx="1959721" cy="2755237"/>
      </dsp:txXfrm>
    </dsp:sp>
    <dsp:sp modelId="{3A44E26C-BAC5-428F-B7F0-362AB8827194}">
      <dsp:nvSpPr>
        <dsp:cNvPr id="0" name=""/>
        <dsp:cNvSpPr/>
      </dsp:nvSpPr>
      <dsp:spPr>
        <a:xfrm rot="21570673">
          <a:off x="2307730" y="1917576"/>
          <a:ext cx="389401" cy="45486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307732" y="2009046"/>
        <a:ext cx="272581" cy="272918"/>
      </dsp:txXfrm>
    </dsp:sp>
    <dsp:sp modelId="{89B9FE9F-AC75-4A93-97DE-9B120548009C}">
      <dsp:nvSpPr>
        <dsp:cNvPr id="0" name=""/>
        <dsp:cNvSpPr/>
      </dsp:nvSpPr>
      <dsp:spPr>
        <a:xfrm>
          <a:off x="3030885" y="1185922"/>
          <a:ext cx="1893004" cy="1893004"/>
        </a:xfrm>
        <a:prstGeom prst="roundRect">
          <a:avLst>
            <a:gd name="adj" fmla="val 10000"/>
          </a:avLst>
        </a:prstGeom>
        <a:blipFill rotWithShape="1">
          <a:blip xmlns:r="http://schemas.openxmlformats.org/officeDocument/2006/relationships" r:embed="rId2"/>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C2BBA5-9D31-4E78-803F-81A226790FB3}">
      <dsp:nvSpPr>
        <dsp:cNvPr id="0" name=""/>
        <dsp:cNvSpPr/>
      </dsp:nvSpPr>
      <dsp:spPr>
        <a:xfrm>
          <a:off x="3339049" y="3050399"/>
          <a:ext cx="1893004" cy="1893004"/>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The cap holder is removed taking the caps with it</a:t>
          </a:r>
          <a:endParaRPr lang="en-US" sz="1900" kern="1200" dirty="0"/>
        </a:p>
      </dsp:txBody>
      <dsp:txXfrm>
        <a:off x="3394493" y="3105843"/>
        <a:ext cx="1782116" cy="1782116"/>
      </dsp:txXfrm>
    </dsp:sp>
    <dsp:sp modelId="{510B356F-1477-4792-BC0C-95C97167763A}">
      <dsp:nvSpPr>
        <dsp:cNvPr id="0" name=""/>
        <dsp:cNvSpPr/>
      </dsp:nvSpPr>
      <dsp:spPr>
        <a:xfrm rot="14996">
          <a:off x="5277432" y="1911435"/>
          <a:ext cx="353546" cy="45486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277433" y="2002176"/>
        <a:ext cx="247482" cy="272918"/>
      </dsp:txXfrm>
    </dsp:sp>
    <dsp:sp modelId="{EDF7F8C2-7E70-464E-AE6F-F63E10E32F8A}">
      <dsp:nvSpPr>
        <dsp:cNvPr id="0" name=""/>
        <dsp:cNvSpPr/>
      </dsp:nvSpPr>
      <dsp:spPr>
        <a:xfrm>
          <a:off x="5934014" y="1198586"/>
          <a:ext cx="1893004" cy="1893004"/>
        </a:xfrm>
        <a:prstGeom prst="roundRect">
          <a:avLst>
            <a:gd name="adj" fmla="val 10000"/>
          </a:avLst>
        </a:prstGeom>
        <a:blipFill rotWithShape="1">
          <a:blip xmlns:r="http://schemas.openxmlformats.org/officeDocument/2006/relationships" r:embed="rId3"/>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6E616C-71E5-4E2A-B2A4-BBBAF198ED4D}">
      <dsp:nvSpPr>
        <dsp:cNvPr id="0" name=""/>
        <dsp:cNvSpPr/>
      </dsp:nvSpPr>
      <dsp:spPr>
        <a:xfrm>
          <a:off x="6273866" y="3050399"/>
          <a:ext cx="1893004" cy="1893004"/>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while the capsule bodies remain in the base plates.</a:t>
          </a:r>
          <a:endParaRPr lang="en-US" sz="1900" kern="1200" dirty="0"/>
        </a:p>
      </dsp:txBody>
      <dsp:txXfrm>
        <a:off x="6329310" y="3105843"/>
        <a:ext cx="1782116" cy="1782116"/>
      </dsp:txXfrm>
    </dsp:sp>
    <dsp:sp modelId="{12981634-1472-44FD-A739-E7F18F605122}">
      <dsp:nvSpPr>
        <dsp:cNvPr id="0" name=""/>
        <dsp:cNvSpPr/>
      </dsp:nvSpPr>
      <dsp:spPr>
        <a:xfrm rot="23518">
          <a:off x="8175542" y="1927709"/>
          <a:ext cx="348536" cy="45486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8175543" y="2018323"/>
        <a:ext cx="243975" cy="272918"/>
      </dsp:txXfrm>
    </dsp:sp>
    <dsp:sp modelId="{A6190CA2-55B4-4BC3-99EC-80FD1989822F}">
      <dsp:nvSpPr>
        <dsp:cNvPr id="0" name=""/>
        <dsp:cNvSpPr/>
      </dsp:nvSpPr>
      <dsp:spPr>
        <a:xfrm>
          <a:off x="8822812" y="1218349"/>
          <a:ext cx="1893004" cy="1893004"/>
        </a:xfrm>
        <a:prstGeom prst="roundRect">
          <a:avLst>
            <a:gd name="adj" fmla="val 10000"/>
          </a:avLst>
        </a:prstGeom>
        <a:blipFill rotWithShape="1">
          <a:blip xmlns:r="http://schemas.openxmlformats.org/officeDocument/2006/relationships" r:embed="rId4"/>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B0D615-17A5-4234-9243-B7529510838F}">
      <dsp:nvSpPr>
        <dsp:cNvPr id="0" name=""/>
        <dsp:cNvSpPr/>
      </dsp:nvSpPr>
      <dsp:spPr>
        <a:xfrm>
          <a:off x="9201509" y="2852504"/>
          <a:ext cx="1893004" cy="2571305"/>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Loose the retention screws which allows the capsule bodies to completely descend into the base plates.</a:t>
          </a:r>
          <a:endParaRPr lang="en-US" sz="1900" kern="1200" dirty="0"/>
        </a:p>
      </dsp:txBody>
      <dsp:txXfrm>
        <a:off x="9256953" y="2907948"/>
        <a:ext cx="1782116" cy="24604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00BF2D-A3BE-45EF-845F-126894B1326C}">
      <dsp:nvSpPr>
        <dsp:cNvPr id="0" name=""/>
        <dsp:cNvSpPr/>
      </dsp:nvSpPr>
      <dsp:spPr>
        <a:xfrm>
          <a:off x="0" y="598278"/>
          <a:ext cx="1888358" cy="1888358"/>
        </a:xfrm>
        <a:prstGeom prst="roundRect">
          <a:avLst>
            <a:gd name="adj" fmla="val 10000"/>
          </a:avLst>
        </a:prstGeom>
        <a:blipFill rotWithShape="1">
          <a:blip xmlns:r="http://schemas.openxmlformats.org/officeDocument/2006/relationships" r:embed="rId1"/>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45DCE6-9096-423F-B6AC-F13D1D9B0214}">
      <dsp:nvSpPr>
        <dsp:cNvPr id="0" name=""/>
        <dsp:cNvSpPr/>
      </dsp:nvSpPr>
      <dsp:spPr>
        <a:xfrm>
          <a:off x="308857" y="2413424"/>
          <a:ext cx="1888358" cy="1888358"/>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GB" sz="1500" kern="1200" dirty="0" smtClean="0"/>
            <a:t>The powder mixture is poured onto the base plates, and the scraper is used to spread the powder over the capsules</a:t>
          </a:r>
          <a:endParaRPr lang="en-US" sz="1500" kern="1200" dirty="0"/>
        </a:p>
      </dsp:txBody>
      <dsp:txXfrm>
        <a:off x="364165" y="2468732"/>
        <a:ext cx="1777742" cy="1777742"/>
      </dsp:txXfrm>
    </dsp:sp>
    <dsp:sp modelId="{B70FBC6E-1E5C-4404-93AA-B7A341CCBDFC}">
      <dsp:nvSpPr>
        <dsp:cNvPr id="0" name=""/>
        <dsp:cNvSpPr/>
      </dsp:nvSpPr>
      <dsp:spPr>
        <a:xfrm rot="21589698">
          <a:off x="2237495" y="1311185"/>
          <a:ext cx="349139" cy="4537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237495" y="1402091"/>
        <a:ext cx="244397" cy="272248"/>
      </dsp:txXfrm>
    </dsp:sp>
    <dsp:sp modelId="{FD1400BD-8D98-4A4C-B841-F41A11AB42BB}">
      <dsp:nvSpPr>
        <dsp:cNvPr id="0" name=""/>
        <dsp:cNvSpPr/>
      </dsp:nvSpPr>
      <dsp:spPr>
        <a:xfrm>
          <a:off x="2885896" y="589629"/>
          <a:ext cx="1888358" cy="1888358"/>
        </a:xfrm>
        <a:prstGeom prst="roundRect">
          <a:avLst>
            <a:gd name="adj" fmla="val 10000"/>
          </a:avLst>
        </a:prstGeom>
        <a:blipFill rotWithShape="1">
          <a:blip xmlns:r="http://schemas.openxmlformats.org/officeDocument/2006/relationships" r:embed="rId2"/>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753EE0-90FA-4F5A-8CE5-F54BE6EE1DF2}">
      <dsp:nvSpPr>
        <dsp:cNvPr id="0" name=""/>
        <dsp:cNvSpPr/>
      </dsp:nvSpPr>
      <dsp:spPr>
        <a:xfrm>
          <a:off x="3236471" y="2413424"/>
          <a:ext cx="1888358" cy="1888358"/>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GB" sz="1500" kern="1200" dirty="0" smtClean="0"/>
            <a:t>The comb is used to pack the capsules.</a:t>
          </a:r>
          <a:endParaRPr lang="en-US" sz="1500" kern="1200" dirty="0"/>
        </a:p>
      </dsp:txBody>
      <dsp:txXfrm>
        <a:off x="3291779" y="2468732"/>
        <a:ext cx="1777742" cy="1777742"/>
      </dsp:txXfrm>
    </dsp:sp>
    <dsp:sp modelId="{98286B65-34DC-45CF-879A-E6CB4C38B2C8}">
      <dsp:nvSpPr>
        <dsp:cNvPr id="0" name=""/>
        <dsp:cNvSpPr/>
      </dsp:nvSpPr>
      <dsp:spPr>
        <a:xfrm>
          <a:off x="5153102" y="1306935"/>
          <a:ext cx="378848" cy="4537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5153102" y="1397684"/>
        <a:ext cx="265194" cy="272248"/>
      </dsp:txXfrm>
    </dsp:sp>
    <dsp:sp modelId="{79913391-FD08-4669-8A3E-E1D83C54B6D5}">
      <dsp:nvSpPr>
        <dsp:cNvPr id="0" name=""/>
        <dsp:cNvSpPr/>
      </dsp:nvSpPr>
      <dsp:spPr>
        <a:xfrm>
          <a:off x="5856677" y="589629"/>
          <a:ext cx="1888358" cy="1888358"/>
        </a:xfrm>
        <a:prstGeom prst="roundRect">
          <a:avLst>
            <a:gd name="adj" fmla="val 10000"/>
          </a:avLst>
        </a:prstGeom>
        <a:blipFill rotWithShape="1">
          <a:blip xmlns:r="http://schemas.openxmlformats.org/officeDocument/2006/relationships" r:embed="rId3"/>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50EE5-31BF-4CE4-A77B-C53DA2E8554E}">
      <dsp:nvSpPr>
        <dsp:cNvPr id="0" name=""/>
        <dsp:cNvSpPr/>
      </dsp:nvSpPr>
      <dsp:spPr>
        <a:xfrm>
          <a:off x="6164084" y="2413424"/>
          <a:ext cx="1888358" cy="1888358"/>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GB" sz="1500" kern="1200" dirty="0" smtClean="0"/>
            <a:t>The cap holder is fitted back onto the base plates, and the capsule cap are pushed only the capsule bodies.</a:t>
          </a:r>
          <a:endParaRPr lang="en-US" sz="1500" kern="1200" dirty="0"/>
        </a:p>
      </dsp:txBody>
      <dsp:txXfrm>
        <a:off x="6219392" y="2468732"/>
        <a:ext cx="1777742" cy="1777742"/>
      </dsp:txXfrm>
    </dsp:sp>
    <dsp:sp modelId="{D4F3E05B-2D0D-4DEE-84AB-05075AA59DFE}">
      <dsp:nvSpPr>
        <dsp:cNvPr id="0" name=""/>
        <dsp:cNvSpPr/>
      </dsp:nvSpPr>
      <dsp:spPr>
        <a:xfrm rot="21582837">
          <a:off x="8108773" y="1299498"/>
          <a:ext cx="363744" cy="4537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8108774" y="1390519"/>
        <a:ext cx="254621" cy="272248"/>
      </dsp:txXfrm>
    </dsp:sp>
    <dsp:sp modelId="{CD5D9919-68C8-46EE-BE90-AFEE40382B05}">
      <dsp:nvSpPr>
        <dsp:cNvPr id="0" name=""/>
        <dsp:cNvSpPr/>
      </dsp:nvSpPr>
      <dsp:spPr>
        <a:xfrm>
          <a:off x="8784291" y="575013"/>
          <a:ext cx="1888358" cy="1888358"/>
        </a:xfrm>
        <a:prstGeom prst="roundRect">
          <a:avLst>
            <a:gd name="adj" fmla="val 10000"/>
          </a:avLst>
        </a:prstGeom>
        <a:blipFill rotWithShape="1">
          <a:blip xmlns:r="http://schemas.openxmlformats.org/officeDocument/2006/relationships" r:embed="rId4"/>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05C1DE-AF71-46DE-837D-399DF3FABA74}">
      <dsp:nvSpPr>
        <dsp:cNvPr id="0" name=""/>
        <dsp:cNvSpPr/>
      </dsp:nvSpPr>
      <dsp:spPr>
        <a:xfrm>
          <a:off x="9091698" y="2413424"/>
          <a:ext cx="1888358" cy="1888358"/>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GB" sz="1500" kern="1200" dirty="0" smtClean="0"/>
            <a:t>When the cap holder is removed, the capsules are removed from the base plates...</a:t>
          </a:r>
          <a:endParaRPr lang="en-US" sz="1500" kern="1200" dirty="0"/>
        </a:p>
      </dsp:txBody>
      <dsp:txXfrm>
        <a:off x="9147006" y="2468732"/>
        <a:ext cx="1777742" cy="17777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8AF73B-4F13-4234-AD36-CADD640980AA}">
      <dsp:nvSpPr>
        <dsp:cNvPr id="0" name=""/>
        <dsp:cNvSpPr/>
      </dsp:nvSpPr>
      <dsp:spPr>
        <a:xfrm>
          <a:off x="4387668" y="1692660"/>
          <a:ext cx="2047935" cy="710853"/>
        </a:xfrm>
        <a:custGeom>
          <a:avLst/>
          <a:gdLst/>
          <a:ahLst/>
          <a:cxnLst/>
          <a:rect l="0" t="0" r="0" b="0"/>
          <a:pathLst>
            <a:path>
              <a:moveTo>
                <a:pt x="0" y="0"/>
              </a:moveTo>
              <a:lnTo>
                <a:pt x="0" y="355426"/>
              </a:lnTo>
              <a:lnTo>
                <a:pt x="2047935" y="355426"/>
              </a:lnTo>
              <a:lnTo>
                <a:pt x="2047935" y="710853"/>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684B5B-8BF8-440F-9464-A90F431E83A0}">
      <dsp:nvSpPr>
        <dsp:cNvPr id="0" name=""/>
        <dsp:cNvSpPr/>
      </dsp:nvSpPr>
      <dsp:spPr>
        <a:xfrm>
          <a:off x="2339732" y="1692660"/>
          <a:ext cx="2047935" cy="710853"/>
        </a:xfrm>
        <a:custGeom>
          <a:avLst/>
          <a:gdLst/>
          <a:ahLst/>
          <a:cxnLst/>
          <a:rect l="0" t="0" r="0" b="0"/>
          <a:pathLst>
            <a:path>
              <a:moveTo>
                <a:pt x="2047935" y="0"/>
              </a:moveTo>
              <a:lnTo>
                <a:pt x="2047935" y="355426"/>
              </a:lnTo>
              <a:lnTo>
                <a:pt x="0" y="355426"/>
              </a:lnTo>
              <a:lnTo>
                <a:pt x="0" y="710853"/>
              </a:lnTo>
            </a:path>
          </a:pathLst>
        </a:custGeom>
        <a:noFill/>
        <a:ln w="34925"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09E6E1-D066-4ACB-A38F-F69F73D9BCAF}">
      <dsp:nvSpPr>
        <dsp:cNvPr id="0" name=""/>
        <dsp:cNvSpPr/>
      </dsp:nvSpPr>
      <dsp:spPr>
        <a:xfrm>
          <a:off x="864559" y="151"/>
          <a:ext cx="7046218" cy="1692508"/>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US" sz="4100" kern="1200" dirty="0" smtClean="0"/>
            <a:t>Automatic Filling Machine</a:t>
          </a:r>
          <a:endParaRPr lang="en-US" sz="4100" kern="1200" dirty="0"/>
        </a:p>
      </dsp:txBody>
      <dsp:txXfrm>
        <a:off x="864559" y="151"/>
        <a:ext cx="7046218" cy="1692508"/>
      </dsp:txXfrm>
    </dsp:sp>
    <dsp:sp modelId="{9B5F03BC-C659-4430-81AF-CB991FB1BE87}">
      <dsp:nvSpPr>
        <dsp:cNvPr id="0" name=""/>
        <dsp:cNvSpPr/>
      </dsp:nvSpPr>
      <dsp:spPr>
        <a:xfrm>
          <a:off x="647223" y="2403513"/>
          <a:ext cx="3385017" cy="1692508"/>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US" sz="4100" kern="1200" dirty="0" smtClean="0">
              <a:solidFill>
                <a:schemeClr val="bg1"/>
              </a:solidFill>
            </a:rPr>
            <a:t>Dosator-Type Machines</a:t>
          </a:r>
          <a:endParaRPr lang="en-US" sz="4100" kern="1200" dirty="0">
            <a:solidFill>
              <a:schemeClr val="bg1"/>
            </a:solidFill>
          </a:endParaRPr>
        </a:p>
      </dsp:txBody>
      <dsp:txXfrm>
        <a:off x="647223" y="2403513"/>
        <a:ext cx="3385017" cy="1692508"/>
      </dsp:txXfrm>
    </dsp:sp>
    <dsp:sp modelId="{1E228D2C-1409-4987-A222-1B8DA9BF6E46}">
      <dsp:nvSpPr>
        <dsp:cNvPr id="0" name=""/>
        <dsp:cNvSpPr/>
      </dsp:nvSpPr>
      <dsp:spPr>
        <a:xfrm>
          <a:off x="4743095" y="2403513"/>
          <a:ext cx="3385017" cy="1692508"/>
        </a:xfrm>
        <a:prstGeom prst="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GB" sz="4100" kern="1200" dirty="0" smtClean="0">
              <a:solidFill>
                <a:schemeClr val="bg1"/>
              </a:solidFill>
            </a:rPr>
            <a:t>Tamping Finger and Dosing Disc</a:t>
          </a:r>
          <a:endParaRPr lang="en-US" sz="4100" kern="1200" dirty="0">
            <a:solidFill>
              <a:schemeClr val="bg1"/>
            </a:solidFill>
          </a:endParaRPr>
        </a:p>
      </dsp:txBody>
      <dsp:txXfrm>
        <a:off x="4743095" y="2403513"/>
        <a:ext cx="3385017" cy="16925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3E47F476-161E-4A04-A0FB-965A0EEB43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xmlns="" id="{832E49AB-875B-42C8-941C-0DE0DBD2D3F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66B955-9ABA-47D4-BA0F-43D209E6DE06}" type="datetimeFigureOut">
              <a:rPr lang="en-US" smtClean="0"/>
              <a:t>3/31/20</a:t>
            </a:fld>
            <a:endParaRPr lang="en-US" dirty="0"/>
          </a:p>
        </p:txBody>
      </p:sp>
      <p:sp>
        <p:nvSpPr>
          <p:cNvPr id="4" name="Footer Placeholder 3">
            <a:extLst>
              <a:ext uri="{FF2B5EF4-FFF2-40B4-BE49-F238E27FC236}">
                <a16:creationId xmlns:a16="http://schemas.microsoft.com/office/drawing/2014/main" xmlns="" id="{23EFBA4A-EC84-4A1C-951D-F76333FEEC6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xmlns="" id="{60085306-E124-4DA3-9455-10E28A78FE3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FAA0D8-202C-4D3D-887A-429ECB6FFB65}" type="slidenum">
              <a:rPr lang="en-US" smtClean="0"/>
              <a:t>‹#›</a:t>
            </a:fld>
            <a:endParaRPr lang="en-US" dirty="0"/>
          </a:p>
        </p:txBody>
      </p:sp>
    </p:spTree>
    <p:extLst>
      <p:ext uri="{BB962C8B-B14F-4D97-AF65-F5344CB8AC3E}">
        <p14:creationId xmlns:p14="http://schemas.microsoft.com/office/powerpoint/2010/main" val="22334069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15128" y="1397977"/>
            <a:ext cx="8361229" cy="3007447"/>
          </a:xfrm>
        </p:spPr>
        <p:txBody>
          <a:bodyPr anchor="ctr" anchorCtr="0">
            <a:noAutofit/>
          </a:bodyPr>
          <a:lstStyle>
            <a:lvl1pPr algn="ctr">
              <a:defRPr sz="6600" cap="none" baseline="0">
                <a:solidFill>
                  <a:schemeClr val="tx2"/>
                </a:solidFill>
              </a:defRPr>
            </a:lvl1pPr>
          </a:lstStyle>
          <a:p>
            <a:r>
              <a:rPr lang="en-US" noProof="0"/>
              <a:t>Click To Edit Master Title Style</a:t>
            </a:r>
          </a:p>
        </p:txBody>
      </p:sp>
      <p:sp>
        <p:nvSpPr>
          <p:cNvPr id="3" name="Subtitle 2"/>
          <p:cNvSpPr>
            <a:spLocks noGrp="1"/>
          </p:cNvSpPr>
          <p:nvPr>
            <p:ph type="subTitle" idx="1"/>
          </p:nvPr>
        </p:nvSpPr>
        <p:spPr>
          <a:xfrm>
            <a:off x="2679906" y="4475023"/>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B77EF04-6424-4B70-94D1-FC932CBBDD9B}" type="datetimeFigureOut">
              <a:rPr lang="en-US" noProof="0" smtClean="0"/>
              <a:t>3/31/20</a:t>
            </a:fld>
            <a:endParaRPr lang="en-US" noProof="0"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r>
              <a:rPr lang="en-US" noProof="0" dirty="0"/>
              <a:t>Add a footer </a:t>
            </a: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B38049E5-7B53-4E85-8972-7D6C4BCE5BB9}" type="slidenum">
              <a:rPr lang="en-US" noProof="0" smtClean="0"/>
              <a:t>‹#›</a:t>
            </a:fld>
            <a:endParaRPr lang="en-US" noProof="0" dirty="0"/>
          </a:p>
        </p:txBody>
      </p:sp>
      <p:sp>
        <p:nvSpPr>
          <p:cNvPr id="13" name="L-Shape 12">
            <a:extLst>
              <a:ext uri="{FF2B5EF4-FFF2-40B4-BE49-F238E27FC236}">
                <a16:creationId xmlns:a16="http://schemas.microsoft.com/office/drawing/2014/main" xmlns="" id="{79965FD7-DA9A-4AFB-B8C8-34AC1FEE9F72}"/>
              </a:ext>
            </a:extLst>
          </p:cNvPr>
          <p:cNvSpPr/>
          <p:nvPr userDrawn="1"/>
        </p:nvSpPr>
        <p:spPr>
          <a:xfrm flipV="1">
            <a:off x="887674" y="726883"/>
            <a:ext cx="2772000" cy="4158497"/>
          </a:xfrm>
          <a:prstGeom prst="corner">
            <a:avLst>
              <a:gd name="adj1" fmla="val 7397"/>
              <a:gd name="adj2" fmla="val 7750"/>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15" name="L-Shape 14">
            <a:extLst>
              <a:ext uri="{FF2B5EF4-FFF2-40B4-BE49-F238E27FC236}">
                <a16:creationId xmlns:a16="http://schemas.microsoft.com/office/drawing/2014/main" xmlns="" id="{92465177-72B9-4DCF-8F98-0C79F3EE32EC}"/>
              </a:ext>
            </a:extLst>
          </p:cNvPr>
          <p:cNvSpPr/>
          <p:nvPr userDrawn="1"/>
        </p:nvSpPr>
        <p:spPr>
          <a:xfrm rot="10800000" flipV="1">
            <a:off x="8532326" y="1820272"/>
            <a:ext cx="2772000" cy="4158497"/>
          </a:xfrm>
          <a:prstGeom prst="corner">
            <a:avLst>
              <a:gd name="adj1" fmla="val 7397"/>
              <a:gd name="adj2" fmla="val 7750"/>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8" name="L-Shape 7">
            <a:extLst>
              <a:ext uri="{FF2B5EF4-FFF2-40B4-BE49-F238E27FC236}">
                <a16:creationId xmlns:a16="http://schemas.microsoft.com/office/drawing/2014/main" xmlns="" id="{B5516E7A-AEB0-4772-8098-8B0F8B5F1126}"/>
              </a:ext>
            </a:extLst>
          </p:cNvPr>
          <p:cNvSpPr/>
          <p:nvPr userDrawn="1"/>
        </p:nvSpPr>
        <p:spPr>
          <a:xfrm flipV="1">
            <a:off x="752858" y="609652"/>
            <a:ext cx="3152309" cy="4408489"/>
          </a:xfrm>
          <a:prstGeom prst="corner">
            <a:avLst>
              <a:gd name="adj1" fmla="val 6149"/>
              <a:gd name="adj2" fmla="val 681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12" name="L-Shape 11">
            <a:extLst>
              <a:ext uri="{FF2B5EF4-FFF2-40B4-BE49-F238E27FC236}">
                <a16:creationId xmlns:a16="http://schemas.microsoft.com/office/drawing/2014/main" xmlns="" id="{E864F603-D3F0-4241-9005-3F6C3BD62BEF}"/>
              </a:ext>
            </a:extLst>
          </p:cNvPr>
          <p:cNvSpPr/>
          <p:nvPr userDrawn="1"/>
        </p:nvSpPr>
        <p:spPr>
          <a:xfrm flipH="1">
            <a:off x="8286318" y="1685652"/>
            <a:ext cx="3152309" cy="4408489"/>
          </a:xfrm>
          <a:prstGeom prst="corner">
            <a:avLst>
              <a:gd name="adj1" fmla="val 6773"/>
              <a:gd name="adj2" fmla="val 681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90129581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71600" y="685800"/>
            <a:ext cx="9601200" cy="1485900"/>
          </a:xfrm>
        </p:spPr>
        <p:txBody>
          <a:bodyPr>
            <a:normAutofit/>
          </a:bodyPr>
          <a:lstStyle>
            <a:lvl1pPr>
              <a:defRPr sz="4800">
                <a:solidFill>
                  <a:schemeClr val="tx2"/>
                </a:solidFill>
              </a:defRPr>
            </a:lvl1pPr>
          </a:lstStyle>
          <a:p>
            <a:r>
              <a:rPr lang="en-US" noProof="0"/>
              <a:t>Click To Edit Master Title Style</a:t>
            </a:r>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7" name="Date Placeholder 6"/>
          <p:cNvSpPr>
            <a:spLocks noGrp="1"/>
          </p:cNvSpPr>
          <p:nvPr>
            <p:ph type="dt" sz="half" idx="10"/>
          </p:nvPr>
        </p:nvSpPr>
        <p:spPr/>
        <p:txBody>
          <a:bodyPr/>
          <a:lstStyle/>
          <a:p>
            <a:fld id="{3B77EF04-6424-4B70-94D1-FC932CBBDD9B}" type="datetimeFigureOut">
              <a:rPr lang="en-US" noProof="0" smtClean="0"/>
              <a:t>3/31/20</a:t>
            </a:fld>
            <a:endParaRPr lang="en-US" noProof="0" dirty="0"/>
          </a:p>
        </p:txBody>
      </p:sp>
      <p:sp>
        <p:nvSpPr>
          <p:cNvPr id="8" name="Footer Placeholder 7"/>
          <p:cNvSpPr>
            <a:spLocks noGrp="1"/>
          </p:cNvSpPr>
          <p:nvPr>
            <p:ph type="ftr" sz="quarter" idx="11"/>
          </p:nvPr>
        </p:nvSpPr>
        <p:spPr/>
        <p:txBody>
          <a:bodyPr/>
          <a:lstStyle/>
          <a:p>
            <a:r>
              <a:rPr lang="en-US" noProof="0" dirty="0"/>
              <a:t>Add a footer </a:t>
            </a:r>
          </a:p>
        </p:txBody>
      </p:sp>
      <p:sp>
        <p:nvSpPr>
          <p:cNvPr id="9" name="Slide Number Placeholder 8"/>
          <p:cNvSpPr>
            <a:spLocks noGrp="1"/>
          </p:cNvSpPr>
          <p:nvPr>
            <p:ph type="sldNum" sz="quarter" idx="12"/>
          </p:nvPr>
        </p:nvSpPr>
        <p:spPr/>
        <p:txBody>
          <a:bodyPr/>
          <a:lstStyle/>
          <a:p>
            <a:fld id="{B38049E5-7B53-4E85-8972-7D6C4BCE5BB9}" type="slidenum">
              <a:rPr lang="en-US" noProof="0" smtClean="0"/>
              <a:t>‹#›</a:t>
            </a:fld>
            <a:endParaRPr lang="en-US" noProof="0" dirty="0"/>
          </a:p>
        </p:txBody>
      </p:sp>
      <p:sp>
        <p:nvSpPr>
          <p:cNvPr id="11" name="L-Shape 10">
            <a:extLst>
              <a:ext uri="{FF2B5EF4-FFF2-40B4-BE49-F238E27FC236}">
                <a16:creationId xmlns:a16="http://schemas.microsoft.com/office/drawing/2014/main" xmlns="" id="{91236E78-C797-4C31-BA0C-DB193BAF6D2D}"/>
              </a:ext>
            </a:extLst>
          </p:cNvPr>
          <p:cNvSpPr/>
          <p:nvPr userDrawn="1"/>
        </p:nvSpPr>
        <p:spPr>
          <a:xfrm rot="10800000" flipV="1">
            <a:off x="8391654" y="1873024"/>
            <a:ext cx="2772000" cy="4158497"/>
          </a:xfrm>
          <a:prstGeom prst="corner">
            <a:avLst>
              <a:gd name="adj1" fmla="val 7397"/>
              <a:gd name="adj2" fmla="val 7750"/>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10" name="L-Shape 9">
            <a:extLst>
              <a:ext uri="{FF2B5EF4-FFF2-40B4-BE49-F238E27FC236}">
                <a16:creationId xmlns:a16="http://schemas.microsoft.com/office/drawing/2014/main" xmlns="" id="{BFA658F0-F295-40A9-8BA8-1F6CBDFBBE09}"/>
              </a:ext>
            </a:extLst>
          </p:cNvPr>
          <p:cNvSpPr/>
          <p:nvPr userDrawn="1"/>
        </p:nvSpPr>
        <p:spPr>
          <a:xfrm flipH="1">
            <a:off x="8152968" y="1752327"/>
            <a:ext cx="3152309" cy="4408489"/>
          </a:xfrm>
          <a:prstGeom prst="corner">
            <a:avLst>
              <a:gd name="adj1" fmla="val 7085"/>
              <a:gd name="adj2" fmla="val 7750"/>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740073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800"/>
            </a:lvl1pPr>
          </a:lstStyle>
          <a:p>
            <a:r>
              <a:rPr lang="en-US" noProof="0"/>
              <a:t>Click To Edit Master Title Style</a:t>
            </a:r>
          </a:p>
        </p:txBody>
      </p:sp>
      <p:sp>
        <p:nvSpPr>
          <p:cNvPr id="3" name="Date Placeholder 2"/>
          <p:cNvSpPr>
            <a:spLocks noGrp="1"/>
          </p:cNvSpPr>
          <p:nvPr>
            <p:ph type="dt" sz="half" idx="10"/>
          </p:nvPr>
        </p:nvSpPr>
        <p:spPr/>
        <p:txBody>
          <a:bodyPr/>
          <a:lstStyle/>
          <a:p>
            <a:fld id="{3B77EF04-6424-4B70-94D1-FC932CBBDD9B}" type="datetimeFigureOut">
              <a:rPr lang="en-US" noProof="0" smtClean="0"/>
              <a:t>3/31/20</a:t>
            </a:fld>
            <a:endParaRPr lang="en-US" noProof="0" dirty="0"/>
          </a:p>
        </p:txBody>
      </p:sp>
      <p:sp>
        <p:nvSpPr>
          <p:cNvPr id="4" name="Footer Placeholder 3"/>
          <p:cNvSpPr>
            <a:spLocks noGrp="1"/>
          </p:cNvSpPr>
          <p:nvPr>
            <p:ph type="ftr" sz="quarter" idx="11"/>
          </p:nvPr>
        </p:nvSpPr>
        <p:spPr/>
        <p:txBody>
          <a:bodyPr/>
          <a:lstStyle/>
          <a:p>
            <a:r>
              <a:rPr lang="en-US" noProof="0" dirty="0"/>
              <a:t>Add a footer </a:t>
            </a:r>
          </a:p>
        </p:txBody>
      </p:sp>
      <p:sp>
        <p:nvSpPr>
          <p:cNvPr id="5" name="Slide Number Placeholder 4"/>
          <p:cNvSpPr>
            <a:spLocks noGrp="1"/>
          </p:cNvSpPr>
          <p:nvPr>
            <p:ph type="sldNum" sz="quarter" idx="12"/>
          </p:nvPr>
        </p:nvSpPr>
        <p:spPr/>
        <p:txBody>
          <a:bodyPr/>
          <a:lstStyle/>
          <a:p>
            <a:fld id="{B38049E5-7B53-4E85-8972-7D6C4BCE5BB9}" type="slidenum">
              <a:rPr lang="en-US" noProof="0" smtClean="0"/>
              <a:t>‹#›</a:t>
            </a:fld>
            <a:endParaRPr lang="en-US" noProof="0" dirty="0"/>
          </a:p>
        </p:txBody>
      </p:sp>
    </p:spTree>
    <p:extLst>
      <p:ext uri="{BB962C8B-B14F-4D97-AF65-F5344CB8AC3E}">
        <p14:creationId xmlns:p14="http://schemas.microsoft.com/office/powerpoint/2010/main" val="2572544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800"/>
            </a:lvl1pPr>
          </a:lstStyle>
          <a:p>
            <a:r>
              <a:rPr lang="en-US" noProof="0"/>
              <a:t>Click To Edit Master Title Style</a:t>
            </a:r>
          </a:p>
        </p:txBody>
      </p:sp>
      <p:sp>
        <p:nvSpPr>
          <p:cNvPr id="3" name="Date Placeholder 2"/>
          <p:cNvSpPr>
            <a:spLocks noGrp="1"/>
          </p:cNvSpPr>
          <p:nvPr>
            <p:ph type="dt" sz="half" idx="10"/>
          </p:nvPr>
        </p:nvSpPr>
        <p:spPr/>
        <p:txBody>
          <a:bodyPr/>
          <a:lstStyle/>
          <a:p>
            <a:fld id="{3B77EF04-6424-4B70-94D1-FC932CBBDD9B}" type="datetimeFigureOut">
              <a:rPr lang="en-US" noProof="0" smtClean="0"/>
              <a:t>3/31/20</a:t>
            </a:fld>
            <a:endParaRPr lang="en-US" noProof="0" dirty="0"/>
          </a:p>
        </p:txBody>
      </p:sp>
      <p:sp>
        <p:nvSpPr>
          <p:cNvPr id="4" name="Footer Placeholder 3"/>
          <p:cNvSpPr>
            <a:spLocks noGrp="1"/>
          </p:cNvSpPr>
          <p:nvPr>
            <p:ph type="ftr" sz="quarter" idx="11"/>
          </p:nvPr>
        </p:nvSpPr>
        <p:spPr/>
        <p:txBody>
          <a:bodyPr/>
          <a:lstStyle/>
          <a:p>
            <a:r>
              <a:rPr lang="en-US" noProof="0" dirty="0"/>
              <a:t>Add a footer </a:t>
            </a:r>
          </a:p>
        </p:txBody>
      </p:sp>
      <p:sp>
        <p:nvSpPr>
          <p:cNvPr id="5" name="Slide Number Placeholder 4"/>
          <p:cNvSpPr>
            <a:spLocks noGrp="1"/>
          </p:cNvSpPr>
          <p:nvPr>
            <p:ph type="sldNum" sz="quarter" idx="12"/>
          </p:nvPr>
        </p:nvSpPr>
        <p:spPr/>
        <p:txBody>
          <a:bodyPr/>
          <a:lstStyle/>
          <a:p>
            <a:fld id="{B38049E5-7B53-4E85-8972-7D6C4BCE5BB9}" type="slidenum">
              <a:rPr lang="en-US" noProof="0" smtClean="0"/>
              <a:t>‹#›</a:t>
            </a:fld>
            <a:endParaRPr lang="en-US" noProof="0" dirty="0"/>
          </a:p>
        </p:txBody>
      </p:sp>
      <p:sp>
        <p:nvSpPr>
          <p:cNvPr id="7" name="Text Placeholder 6">
            <a:extLst>
              <a:ext uri="{FF2B5EF4-FFF2-40B4-BE49-F238E27FC236}">
                <a16:creationId xmlns:a16="http://schemas.microsoft.com/office/drawing/2014/main" xmlns="" id="{CAFD1631-6749-4027-9415-B72D163BBD58}"/>
              </a:ext>
            </a:extLst>
          </p:cNvPr>
          <p:cNvSpPr>
            <a:spLocks noGrp="1"/>
          </p:cNvSpPr>
          <p:nvPr>
            <p:ph type="body" sz="quarter" idx="13"/>
          </p:nvPr>
        </p:nvSpPr>
        <p:spPr>
          <a:xfrm>
            <a:off x="1560471" y="2297695"/>
            <a:ext cx="9071059" cy="2767600"/>
          </a:xfrm>
        </p:spPr>
        <p:txBody>
          <a:bodyPr anchor="ctr"/>
          <a:lstStyle>
            <a:lvl1pPr marL="0" indent="0" algn="ctr">
              <a:buNone/>
              <a:defRPr sz="6000"/>
            </a:lvl1pPr>
          </a:lstStyle>
          <a:p>
            <a:pPr lvl="0"/>
            <a:r>
              <a:rPr lang="en-US" noProof="0" smtClean="0"/>
              <a:t>Edit Master text styles</a:t>
            </a:r>
          </a:p>
        </p:txBody>
      </p:sp>
    </p:spTree>
    <p:extLst>
      <p:ext uri="{BB962C8B-B14F-4D97-AF65-F5344CB8AC3E}">
        <p14:creationId xmlns:p14="http://schemas.microsoft.com/office/powerpoint/2010/main" val="22661030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7EF04-6424-4B70-94D1-FC932CBBDD9B}" type="datetimeFigureOut">
              <a:rPr lang="en-US" noProof="0" smtClean="0"/>
              <a:t>3/31/20</a:t>
            </a:fld>
            <a:endParaRPr lang="en-US" noProof="0" dirty="0"/>
          </a:p>
        </p:txBody>
      </p:sp>
      <p:sp>
        <p:nvSpPr>
          <p:cNvPr id="3" name="Footer Placeholder 2"/>
          <p:cNvSpPr>
            <a:spLocks noGrp="1"/>
          </p:cNvSpPr>
          <p:nvPr>
            <p:ph type="ftr" sz="quarter" idx="11"/>
          </p:nvPr>
        </p:nvSpPr>
        <p:spPr/>
        <p:txBody>
          <a:bodyPr/>
          <a:lstStyle/>
          <a:p>
            <a:r>
              <a:rPr lang="en-US" noProof="0" dirty="0"/>
              <a:t>Add a footer </a:t>
            </a:r>
          </a:p>
        </p:txBody>
      </p:sp>
      <p:sp>
        <p:nvSpPr>
          <p:cNvPr id="4" name="Slide Number Placeholder 3"/>
          <p:cNvSpPr>
            <a:spLocks noGrp="1"/>
          </p:cNvSpPr>
          <p:nvPr>
            <p:ph type="sldNum" sz="quarter" idx="12"/>
          </p:nvPr>
        </p:nvSpPr>
        <p:spPr/>
        <p:txBody>
          <a:bodyPr/>
          <a:lstStyle/>
          <a:p>
            <a:fld id="{B38049E5-7B53-4E85-8972-7D6C4BCE5BB9}" type="slidenum">
              <a:rPr lang="en-US" noProof="0" smtClean="0"/>
              <a:t>‹#›</a:t>
            </a:fld>
            <a:endParaRPr lang="en-US" noProof="0" dirty="0"/>
          </a:p>
        </p:txBody>
      </p:sp>
    </p:spTree>
    <p:extLst>
      <p:ext uri="{BB962C8B-B14F-4D97-AF65-F5344CB8AC3E}">
        <p14:creationId xmlns:p14="http://schemas.microsoft.com/office/powerpoint/2010/main" val="3990140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Second Option">
    <p:bg bwMode="grayWhite">
      <p:bgPr>
        <a:gradFill flip="none" rotWithShape="1">
          <a:gsLst>
            <a:gs pos="0">
              <a:schemeClr val="tx2">
                <a:lumMod val="50000"/>
              </a:schemeClr>
            </a:gs>
            <a:gs pos="34000">
              <a:schemeClr val="tx2"/>
            </a:gs>
            <a:gs pos="66000">
              <a:schemeClr val="tx2">
                <a:lumMod val="75000"/>
              </a:schemeClr>
            </a:gs>
            <a:gs pos="97000">
              <a:schemeClr val="tx2">
                <a:lumMod val="50000"/>
              </a:schemeClr>
            </a:gs>
          </a:gsLst>
          <a:lin ang="2700000" scaled="1"/>
          <a:tileRect/>
        </a:gradFill>
        <a:effectLst/>
      </p:bgPr>
    </p:bg>
    <p:spTree>
      <p:nvGrpSpPr>
        <p:cNvPr id="1" name=""/>
        <p:cNvGrpSpPr/>
        <p:nvPr/>
      </p:nvGrpSpPr>
      <p:grpSpPr>
        <a:xfrm>
          <a:off x="0" y="0"/>
          <a:ext cx="0" cy="0"/>
          <a:chOff x="0" y="0"/>
          <a:chExt cx="0" cy="0"/>
        </a:xfrm>
      </p:grpSpPr>
      <p:sp>
        <p:nvSpPr>
          <p:cNvPr id="10" name="L-Shape 9">
            <a:extLst>
              <a:ext uri="{FF2B5EF4-FFF2-40B4-BE49-F238E27FC236}">
                <a16:creationId xmlns:a16="http://schemas.microsoft.com/office/drawing/2014/main" xmlns="" id="{13412040-642F-40C5-8AB5-C0E8D41B481B}"/>
              </a:ext>
            </a:extLst>
          </p:cNvPr>
          <p:cNvSpPr/>
          <p:nvPr userDrawn="1"/>
        </p:nvSpPr>
        <p:spPr>
          <a:xfrm flipV="1">
            <a:off x="870090" y="709300"/>
            <a:ext cx="2772000" cy="2772000"/>
          </a:xfrm>
          <a:prstGeom prst="corner">
            <a:avLst>
              <a:gd name="adj1" fmla="val 7397"/>
              <a:gd name="adj2" fmla="val 7750"/>
            </a:avLst>
          </a:prstGeom>
          <a:solidFill>
            <a:schemeClr val="bg2"/>
          </a:solidFill>
          <a:ln>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9" name="Rectangle 8" title="Side bar">
            <a:extLst>
              <a:ext uri="{FF2B5EF4-FFF2-40B4-BE49-F238E27FC236}">
                <a16:creationId xmlns:a16="http://schemas.microsoft.com/office/drawing/2014/main" xmlns="" id="{BADD331D-DA8D-4D47-A2BB-F4875FDB16A4}"/>
              </a:ext>
            </a:extLst>
          </p:cNvPr>
          <p:cNvSpPr/>
          <p:nvPr userDrawn="1"/>
        </p:nvSpPr>
        <p:spPr>
          <a:xfrm rot="5400000">
            <a:off x="5791174" y="457175"/>
            <a:ext cx="609651" cy="121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97977" y="1151796"/>
            <a:ext cx="9504485" cy="3007447"/>
          </a:xfrm>
        </p:spPr>
        <p:txBody>
          <a:bodyPr anchor="ctr" anchorCtr="0">
            <a:noAutofit/>
          </a:bodyPr>
          <a:lstStyle>
            <a:lvl1pPr algn="ctr">
              <a:defRPr sz="6600" cap="none" baseline="0">
                <a:solidFill>
                  <a:schemeClr val="bg1"/>
                </a:solidFill>
              </a:defRPr>
            </a:lvl1pPr>
          </a:lstStyle>
          <a:p>
            <a:r>
              <a:rPr lang="en-US" noProof="0"/>
              <a:t>Click To Edit Master Title Style</a:t>
            </a:r>
          </a:p>
        </p:txBody>
      </p:sp>
      <p:sp>
        <p:nvSpPr>
          <p:cNvPr id="3" name="Subtitle 2"/>
          <p:cNvSpPr>
            <a:spLocks noGrp="1"/>
          </p:cNvSpPr>
          <p:nvPr>
            <p:ph type="subTitle" idx="1"/>
          </p:nvPr>
        </p:nvSpPr>
        <p:spPr>
          <a:xfrm>
            <a:off x="1397977" y="4897053"/>
            <a:ext cx="9504485" cy="1086237"/>
          </a:xfrm>
        </p:spPr>
        <p:txBody>
          <a:bodyPr>
            <a:normAutofit/>
          </a:bodyPr>
          <a:lstStyle>
            <a:lvl1pPr marL="0" indent="0" algn="ctr">
              <a:lnSpc>
                <a:spcPct val="112000"/>
              </a:lnSpc>
              <a:spcBef>
                <a:spcPts val="0"/>
              </a:spcBef>
              <a:spcAft>
                <a:spcPts val="0"/>
              </a:spcAft>
              <a:buNone/>
              <a:defRPr sz="23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smtClean="0"/>
              <a:t>Click to edit Master subtitle style</a:t>
            </a:r>
            <a:endParaRPr lang="en-US" noProof="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bg1"/>
                </a:solidFill>
              </a:defRPr>
            </a:lvl1pPr>
          </a:lstStyle>
          <a:p>
            <a:fld id="{3B77EF04-6424-4B70-94D1-FC932CBBDD9B}" type="datetimeFigureOut">
              <a:rPr lang="en-US" noProof="0" smtClean="0"/>
              <a:pPr/>
              <a:t>3/31/20</a:t>
            </a:fld>
            <a:endParaRPr lang="en-US" noProof="0"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bg1"/>
                </a:solidFill>
              </a:defRPr>
            </a:lvl1pPr>
          </a:lstStyle>
          <a:p>
            <a:r>
              <a:rPr lang="en-US" noProof="0" dirty="0"/>
              <a:t>Add a footer </a:t>
            </a: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bg1"/>
                </a:solidFill>
              </a:defRPr>
            </a:lvl1pPr>
          </a:lstStyle>
          <a:p>
            <a:fld id="{B38049E5-7B53-4E85-8972-7D6C4BCE5BB9}" type="slidenum">
              <a:rPr lang="en-US" noProof="0" smtClean="0"/>
              <a:pPr/>
              <a:t>‹#›</a:t>
            </a:fld>
            <a:endParaRPr lang="en-US" noProof="0" dirty="0"/>
          </a:p>
        </p:txBody>
      </p:sp>
      <p:sp>
        <p:nvSpPr>
          <p:cNvPr id="11" name="L-Shape 10">
            <a:extLst>
              <a:ext uri="{FF2B5EF4-FFF2-40B4-BE49-F238E27FC236}">
                <a16:creationId xmlns:a16="http://schemas.microsoft.com/office/drawing/2014/main" xmlns="" id="{68D376A1-CC76-4C90-B2CF-F89EA13E7942}"/>
              </a:ext>
            </a:extLst>
          </p:cNvPr>
          <p:cNvSpPr/>
          <p:nvPr userDrawn="1"/>
        </p:nvSpPr>
        <p:spPr>
          <a:xfrm rot="10800000" flipV="1">
            <a:off x="8549910" y="1820273"/>
            <a:ext cx="2772000" cy="2772000"/>
          </a:xfrm>
          <a:prstGeom prst="corner">
            <a:avLst>
              <a:gd name="adj1" fmla="val 7397"/>
              <a:gd name="adj2" fmla="val 7750"/>
            </a:avLst>
          </a:prstGeom>
          <a:solidFill>
            <a:schemeClr val="bg2"/>
          </a:solidFill>
          <a:ln>
            <a:solidFill>
              <a:schemeClr val="bg2"/>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8" name="L-Shape 7">
            <a:extLst>
              <a:ext uri="{FF2B5EF4-FFF2-40B4-BE49-F238E27FC236}">
                <a16:creationId xmlns:a16="http://schemas.microsoft.com/office/drawing/2014/main" xmlns="" id="{B5516E7A-AEB0-4772-8098-8B0F8B5F1126}"/>
              </a:ext>
            </a:extLst>
          </p:cNvPr>
          <p:cNvSpPr/>
          <p:nvPr userDrawn="1"/>
        </p:nvSpPr>
        <p:spPr>
          <a:xfrm flipV="1">
            <a:off x="752858" y="609652"/>
            <a:ext cx="3152309" cy="3007448"/>
          </a:xfrm>
          <a:prstGeom prst="corner">
            <a:avLst>
              <a:gd name="adj1" fmla="val 6089"/>
              <a:gd name="adj2" fmla="val 6769"/>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12" name="L-Shape 11">
            <a:extLst>
              <a:ext uri="{FF2B5EF4-FFF2-40B4-BE49-F238E27FC236}">
                <a16:creationId xmlns:a16="http://schemas.microsoft.com/office/drawing/2014/main" xmlns="" id="{E864F603-D3F0-4241-9005-3F6C3BD62BEF}"/>
              </a:ext>
            </a:extLst>
          </p:cNvPr>
          <p:cNvSpPr/>
          <p:nvPr userDrawn="1"/>
        </p:nvSpPr>
        <p:spPr>
          <a:xfrm flipH="1">
            <a:off x="8286317" y="1685653"/>
            <a:ext cx="3152309" cy="3007448"/>
          </a:xfrm>
          <a:prstGeom prst="corner">
            <a:avLst>
              <a:gd name="adj1" fmla="val 6089"/>
              <a:gd name="adj2" fmla="val 6442"/>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23350295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71600" y="685800"/>
            <a:ext cx="9601200" cy="720213"/>
          </a:xfrm>
        </p:spPr>
        <p:txBody>
          <a:bodyPr>
            <a:noAutofit/>
          </a:bodyPr>
          <a:lstStyle>
            <a:lvl1pPr>
              <a:defRPr sz="4800"/>
            </a:lvl1pPr>
          </a:lstStyle>
          <a:p>
            <a:r>
              <a:rPr lang="en-US" noProof="0"/>
              <a:t>Click To Edit Master Title Style</a:t>
            </a:r>
          </a:p>
        </p:txBody>
      </p:sp>
      <p:sp>
        <p:nvSpPr>
          <p:cNvPr id="3" name="Content Placeholder 2"/>
          <p:cNvSpPr>
            <a:spLocks noGrp="1"/>
          </p:cNvSpPr>
          <p:nvPr>
            <p:ph idx="1"/>
          </p:nvPr>
        </p:nvSpPr>
        <p:spPr>
          <a:xfrm>
            <a:off x="1371600" y="1484671"/>
            <a:ext cx="9601200" cy="4382729"/>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Date Placeholder 3"/>
          <p:cNvSpPr>
            <a:spLocks noGrp="1"/>
          </p:cNvSpPr>
          <p:nvPr>
            <p:ph type="dt" sz="half" idx="10"/>
          </p:nvPr>
        </p:nvSpPr>
        <p:spPr/>
        <p:txBody>
          <a:bodyPr/>
          <a:lstStyle/>
          <a:p>
            <a:fld id="{3B77EF04-6424-4B70-94D1-FC932CBBDD9B}" type="datetimeFigureOut">
              <a:rPr lang="en-US" noProof="0" smtClean="0"/>
              <a:t>3/31/20</a:t>
            </a:fld>
            <a:endParaRPr lang="en-US" noProof="0" dirty="0"/>
          </a:p>
        </p:txBody>
      </p:sp>
      <p:sp>
        <p:nvSpPr>
          <p:cNvPr id="5" name="Footer Placeholder 4"/>
          <p:cNvSpPr>
            <a:spLocks noGrp="1"/>
          </p:cNvSpPr>
          <p:nvPr>
            <p:ph type="ftr" sz="quarter" idx="11"/>
          </p:nvPr>
        </p:nvSpPr>
        <p:spPr/>
        <p:txBody>
          <a:bodyPr/>
          <a:lstStyle/>
          <a:p>
            <a:r>
              <a:rPr lang="en-US" noProof="0" dirty="0"/>
              <a:t>Add a footer </a:t>
            </a:r>
          </a:p>
        </p:txBody>
      </p:sp>
      <p:sp>
        <p:nvSpPr>
          <p:cNvPr id="6" name="Slide Number Placeholder 5"/>
          <p:cNvSpPr>
            <a:spLocks noGrp="1"/>
          </p:cNvSpPr>
          <p:nvPr>
            <p:ph type="sldNum" sz="quarter" idx="12"/>
          </p:nvPr>
        </p:nvSpPr>
        <p:spPr/>
        <p:txBody>
          <a:bodyPr/>
          <a:lstStyle/>
          <a:p>
            <a:fld id="{B38049E5-7B53-4E85-8972-7D6C4BCE5BB9}" type="slidenum">
              <a:rPr lang="en-US" noProof="0" smtClean="0"/>
              <a:t>‹#›</a:t>
            </a:fld>
            <a:endParaRPr lang="en-US" noProof="0" dirty="0"/>
          </a:p>
        </p:txBody>
      </p:sp>
      <p:cxnSp>
        <p:nvCxnSpPr>
          <p:cNvPr id="7" name="Straight Connector 6">
            <a:extLst>
              <a:ext uri="{FF2B5EF4-FFF2-40B4-BE49-F238E27FC236}">
                <a16:creationId xmlns:a16="http://schemas.microsoft.com/office/drawing/2014/main" xmlns="" id="{CBEFB83C-E1EC-41AC-BFF6-9D094E2D43C6}"/>
              </a:ext>
            </a:extLst>
          </p:cNvPr>
          <p:cNvCxnSpPr/>
          <p:nvPr userDrawn="1"/>
        </p:nvCxnSpPr>
        <p:spPr>
          <a:xfrm>
            <a:off x="1465008" y="1445344"/>
            <a:ext cx="9468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941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and Picture">
    <p:bg bwMode="ltGray">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xmlns="" id="{20A2BD38-4A6C-44EB-900D-A3E3AE37854F}"/>
              </a:ext>
            </a:extLst>
          </p:cNvPr>
          <p:cNvSpPr/>
          <p:nvPr userDrawn="1"/>
        </p:nvSpPr>
        <p:spPr>
          <a:xfrm>
            <a:off x="6581723" y="404614"/>
            <a:ext cx="5191176" cy="6048772"/>
          </a:xfrm>
          <a:prstGeom prst="rect">
            <a:avLst/>
          </a:prstGeom>
          <a:gradFill flip="none" rotWithShape="1">
            <a:gsLst>
              <a:gs pos="0">
                <a:schemeClr val="tx2">
                  <a:lumMod val="50000"/>
                </a:schemeClr>
              </a:gs>
              <a:gs pos="36000">
                <a:schemeClr val="tx2"/>
              </a:gs>
              <a:gs pos="69000">
                <a:schemeClr val="tx2">
                  <a:lumMod val="75000"/>
                </a:schemeClr>
              </a:gs>
              <a:gs pos="97000">
                <a:schemeClr val="tx2">
                  <a:lumMod val="50000"/>
                </a:schemeClr>
              </a:gs>
            </a:gsLst>
            <a:lin ang="2700000" scaled="1"/>
            <a:tileRect/>
          </a:gradFill>
          <a:ln>
            <a:noFill/>
          </a:ln>
          <a:effectLst>
            <a:outerShdw blurRad="63500" sx="102000" sy="102000" algn="ctr" rotWithShape="0">
              <a:prstClr val="black">
                <a:alpha val="2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7" name="Oval 26">
            <a:extLst>
              <a:ext uri="{FF2B5EF4-FFF2-40B4-BE49-F238E27FC236}">
                <a16:creationId xmlns:a16="http://schemas.microsoft.com/office/drawing/2014/main" xmlns="" id="{C222C1B9-FA56-4CEA-AD98-25A595D942F8}"/>
              </a:ext>
            </a:extLst>
          </p:cNvPr>
          <p:cNvSpPr/>
          <p:nvPr userDrawn="1"/>
        </p:nvSpPr>
        <p:spPr bwMode="white">
          <a:xfrm>
            <a:off x="7040199" y="564425"/>
            <a:ext cx="4356000" cy="4464000"/>
          </a:xfrm>
          <a:prstGeom prst="ellipse">
            <a:avLst/>
          </a:prstGeom>
          <a:noFill/>
          <a:ln w="123825">
            <a:solidFill>
              <a:schemeClr val="accent3"/>
            </a:solidFill>
          </a:ln>
          <a:effectLst>
            <a:outerShdw blurRad="63500" sx="102000" sy="102000" algn="ctr"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8" name="Rectangle 7" title="Background Shape"/>
          <p:cNvSpPr/>
          <p:nvPr/>
        </p:nvSpPr>
        <p:spPr>
          <a:xfrm>
            <a:off x="0" y="376"/>
            <a:ext cx="6096000" cy="68576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bwMode="white">
          <a:xfrm>
            <a:off x="586246" y="400665"/>
            <a:ext cx="4858460" cy="1428136"/>
          </a:xfrm>
        </p:spPr>
        <p:txBody>
          <a:bodyPr anchor="ctr" anchorCtr="0">
            <a:noAutofit/>
          </a:bodyPr>
          <a:lstStyle>
            <a:lvl1pPr algn="ctr">
              <a:lnSpc>
                <a:spcPct val="84000"/>
              </a:lnSpc>
              <a:defRPr sz="4800" baseline="0">
                <a:solidFill>
                  <a:schemeClr val="bg1"/>
                </a:solidFill>
              </a:defRPr>
            </a:lvl1pPr>
          </a:lstStyle>
          <a:p>
            <a:r>
              <a:rPr lang="en-US" noProof="0"/>
              <a:t>Click To Edit Master Title Style</a:t>
            </a:r>
          </a:p>
        </p:txBody>
      </p:sp>
      <p:sp>
        <p:nvSpPr>
          <p:cNvPr id="4" name="Text Placeholder 3"/>
          <p:cNvSpPr>
            <a:spLocks noGrp="1"/>
          </p:cNvSpPr>
          <p:nvPr>
            <p:ph type="body" sz="half" idx="2"/>
          </p:nvPr>
        </p:nvSpPr>
        <p:spPr>
          <a:xfrm>
            <a:off x="586246" y="2113935"/>
            <a:ext cx="4858460" cy="4247186"/>
          </a:xfrm>
        </p:spPr>
        <p:txBody>
          <a:bodyPr/>
          <a:lstStyle>
            <a:lvl1pPr marL="285750" indent="-285750">
              <a:lnSpc>
                <a:spcPct val="100000"/>
              </a:lnSpc>
              <a:spcBef>
                <a:spcPts val="0"/>
              </a:spcBef>
              <a:spcAft>
                <a:spcPts val="100"/>
              </a:spcAft>
              <a:buFont typeface="Arial" panose="020B0604020202020204" pitchFamily="34" charset="0"/>
              <a:buChar char="•"/>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a:xfrm>
            <a:off x="586246" y="6443554"/>
            <a:ext cx="1324322" cy="404614"/>
          </a:xfrm>
        </p:spPr>
        <p:txBody>
          <a:bodyPr/>
          <a:lstStyle>
            <a:lvl1pPr>
              <a:defRPr>
                <a:solidFill>
                  <a:schemeClr val="bg1"/>
                </a:solidFill>
              </a:defRPr>
            </a:lvl1pPr>
          </a:lstStyle>
          <a:p>
            <a:fld id="{3B77EF04-6424-4B70-94D1-FC932CBBDD9B}" type="datetimeFigureOut">
              <a:rPr lang="en-US" noProof="0" smtClean="0"/>
              <a:pPr/>
              <a:t>3/31/20</a:t>
            </a:fld>
            <a:endParaRPr lang="en-US" noProof="0" dirty="0"/>
          </a:p>
        </p:txBody>
      </p:sp>
      <p:sp>
        <p:nvSpPr>
          <p:cNvPr id="6" name="Footer Placeholder 5"/>
          <p:cNvSpPr>
            <a:spLocks noGrp="1"/>
          </p:cNvSpPr>
          <p:nvPr>
            <p:ph type="ftr" sz="quarter" idx="11"/>
          </p:nvPr>
        </p:nvSpPr>
        <p:spPr>
          <a:xfrm>
            <a:off x="2825377" y="6453386"/>
            <a:ext cx="2619329" cy="404614"/>
          </a:xfrm>
        </p:spPr>
        <p:txBody>
          <a:bodyPr/>
          <a:lstStyle>
            <a:lvl1pPr>
              <a:defRPr>
                <a:solidFill>
                  <a:schemeClr val="bg1"/>
                </a:solidFill>
              </a:defRPr>
            </a:lvl1pPr>
          </a:lstStyle>
          <a:p>
            <a:r>
              <a:rPr lang="en-US" noProof="0" dirty="0"/>
              <a:t>Add a footer </a:t>
            </a:r>
          </a:p>
        </p:txBody>
      </p:sp>
      <p:sp>
        <p:nvSpPr>
          <p:cNvPr id="7" name="Slide Number Placeholder 6"/>
          <p:cNvSpPr>
            <a:spLocks noGrp="1"/>
          </p:cNvSpPr>
          <p:nvPr>
            <p:ph type="sldNum" sz="quarter" idx="12"/>
          </p:nvPr>
        </p:nvSpPr>
        <p:spPr>
          <a:xfrm>
            <a:off x="10187939" y="6453386"/>
            <a:ext cx="1596292" cy="404614"/>
          </a:xfrm>
        </p:spPr>
        <p:txBody>
          <a:bodyPr/>
          <a:lstStyle>
            <a:lvl1pPr>
              <a:defRPr>
                <a:solidFill>
                  <a:schemeClr val="tx2"/>
                </a:solidFill>
              </a:defRPr>
            </a:lvl1pPr>
          </a:lstStyle>
          <a:p>
            <a:fld id="{B38049E5-7B53-4E85-8972-7D6C4BCE5BB9}" type="slidenum">
              <a:rPr lang="en-US" noProof="0" smtClean="0"/>
              <a:t>‹#›</a:t>
            </a:fld>
            <a:endParaRPr lang="en-US" noProof="0" dirty="0"/>
          </a:p>
        </p:txBody>
      </p:sp>
      <p:sp>
        <p:nvSpPr>
          <p:cNvPr id="9" name="Rectangle 8" title="Divider Bar"/>
          <p:cNvSpPr/>
          <p:nvPr/>
        </p:nvSpPr>
        <p:spPr>
          <a:xfrm>
            <a:off x="6024000" y="0"/>
            <a:ext cx="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Picture Placeholder 12">
            <a:extLst>
              <a:ext uri="{FF2B5EF4-FFF2-40B4-BE49-F238E27FC236}">
                <a16:creationId xmlns:a16="http://schemas.microsoft.com/office/drawing/2014/main" xmlns="" id="{9786B981-6A78-425B-97A2-BA24E40DB7AD}"/>
              </a:ext>
            </a:extLst>
          </p:cNvPr>
          <p:cNvSpPr>
            <a:spLocks noGrp="1"/>
          </p:cNvSpPr>
          <p:nvPr>
            <p:ph type="pic" sz="quarter" idx="13"/>
          </p:nvPr>
        </p:nvSpPr>
        <p:spPr>
          <a:xfrm>
            <a:off x="7145761" y="670570"/>
            <a:ext cx="4151312" cy="4248000"/>
          </a:xfrm>
          <a:prstGeom prst="ellipse">
            <a:avLst/>
          </a:prstGeom>
          <a:ln w="38100">
            <a:solidFill>
              <a:schemeClr val="bg2"/>
            </a:solidFill>
          </a:ln>
          <a:effectLst>
            <a:innerShdw blurRad="114300">
              <a:prstClr val="black"/>
            </a:innerShdw>
          </a:effectLst>
        </p:spPr>
        <p:txBody>
          <a:bodyPr anchor="ctr" anchorCtr="0"/>
          <a:lstStyle>
            <a:lvl1pPr>
              <a:defRPr>
                <a:solidFill>
                  <a:schemeClr val="bg1"/>
                </a:solidFill>
              </a:defRPr>
            </a:lvl1pPr>
          </a:lstStyle>
          <a:p>
            <a:r>
              <a:rPr lang="en-US" noProof="0" smtClean="0"/>
              <a:t>Click icon to add picture</a:t>
            </a:r>
            <a:endParaRPr lang="en-US" noProof="0" dirty="0"/>
          </a:p>
        </p:txBody>
      </p:sp>
      <p:sp>
        <p:nvSpPr>
          <p:cNvPr id="17" name="Content Placeholder 15">
            <a:extLst>
              <a:ext uri="{FF2B5EF4-FFF2-40B4-BE49-F238E27FC236}">
                <a16:creationId xmlns:a16="http://schemas.microsoft.com/office/drawing/2014/main" xmlns="" id="{A21C7D74-31FD-4638-819B-6F7351A1770B}"/>
              </a:ext>
            </a:extLst>
          </p:cNvPr>
          <p:cNvSpPr>
            <a:spLocks noGrp="1"/>
          </p:cNvSpPr>
          <p:nvPr>
            <p:ph sz="quarter" idx="15"/>
          </p:nvPr>
        </p:nvSpPr>
        <p:spPr>
          <a:xfrm>
            <a:off x="6747294" y="5188236"/>
            <a:ext cx="4858459" cy="1126906"/>
          </a:xfrm>
          <a:solidFill>
            <a:schemeClr val="bg2"/>
          </a:solidFill>
          <a:ln>
            <a:noFill/>
          </a:ln>
          <a:effectLst>
            <a:innerShdw blurRad="114300">
              <a:prstClr val="black"/>
            </a:innerShdw>
          </a:effectLst>
        </p:spPr>
        <p:txBody>
          <a:bodyPr anchor="ctr" anchorCtr="0"/>
          <a:lstStyle>
            <a:lvl1pPr marL="0" indent="0" algn="ctr">
              <a:buNone/>
              <a:defRPr sz="1800">
                <a:solidFill>
                  <a:schemeClr val="tx2">
                    <a:lumMod val="50000"/>
                  </a:schemeClr>
                </a:solidFill>
              </a:defRPr>
            </a:lvl1pPr>
            <a:lvl2pPr marL="530352" indent="0" algn="ctr">
              <a:buNone/>
              <a:defRPr sz="1800">
                <a:solidFill>
                  <a:schemeClr val="tx2">
                    <a:lumMod val="50000"/>
                  </a:schemeClr>
                </a:solidFill>
              </a:defRPr>
            </a:lvl2pPr>
            <a:lvl3pPr marL="987552" indent="0" algn="ctr">
              <a:buNone/>
              <a:defRPr sz="1600">
                <a:solidFill>
                  <a:schemeClr val="tx2">
                    <a:lumMod val="50000"/>
                  </a:schemeClr>
                </a:solidFill>
              </a:defRPr>
            </a:lvl3pPr>
            <a:lvl4pPr marL="1444752" indent="0" algn="ctr">
              <a:buNone/>
              <a:defRPr sz="1600">
                <a:solidFill>
                  <a:schemeClr val="tx2">
                    <a:lumMod val="50000"/>
                  </a:schemeClr>
                </a:solidFill>
              </a:defRPr>
            </a:lvl4pPr>
            <a:lvl5pPr marL="1901952" indent="0" algn="ctr">
              <a:buNone/>
              <a:defRPr sz="1400">
                <a:solidFill>
                  <a:schemeClr val="tx2">
                    <a:lumMod val="50000"/>
                  </a:schemeClr>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21" name="L-Shape 20">
            <a:extLst>
              <a:ext uri="{FF2B5EF4-FFF2-40B4-BE49-F238E27FC236}">
                <a16:creationId xmlns:a16="http://schemas.microsoft.com/office/drawing/2014/main" xmlns="" id="{CB430D22-8AAF-444F-A6CE-7C02859083DF}"/>
              </a:ext>
            </a:extLst>
          </p:cNvPr>
          <p:cNvSpPr>
            <a:spLocks noChangeAspect="1"/>
          </p:cNvSpPr>
          <p:nvPr userDrawn="1"/>
        </p:nvSpPr>
        <p:spPr>
          <a:xfrm flipV="1">
            <a:off x="516927" y="335049"/>
            <a:ext cx="403201" cy="395617"/>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3" name="L-Shape 22">
            <a:extLst>
              <a:ext uri="{FF2B5EF4-FFF2-40B4-BE49-F238E27FC236}">
                <a16:creationId xmlns:a16="http://schemas.microsoft.com/office/drawing/2014/main" xmlns="" id="{0D8BA010-8544-4718-9EA3-B0248C963FD4}"/>
              </a:ext>
            </a:extLst>
          </p:cNvPr>
          <p:cNvSpPr>
            <a:spLocks noChangeAspect="1"/>
          </p:cNvSpPr>
          <p:nvPr userDrawn="1"/>
        </p:nvSpPr>
        <p:spPr>
          <a:xfrm flipH="1" flipV="1">
            <a:off x="5085711" y="330291"/>
            <a:ext cx="410929" cy="403201"/>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4" name="L-Shape 23">
            <a:extLst>
              <a:ext uri="{FF2B5EF4-FFF2-40B4-BE49-F238E27FC236}">
                <a16:creationId xmlns:a16="http://schemas.microsoft.com/office/drawing/2014/main" xmlns="" id="{C0FFB550-21A6-456B-BA1A-EF145674866C}"/>
              </a:ext>
            </a:extLst>
          </p:cNvPr>
          <p:cNvSpPr>
            <a:spLocks noChangeAspect="1"/>
          </p:cNvSpPr>
          <p:nvPr userDrawn="1"/>
        </p:nvSpPr>
        <p:spPr>
          <a:xfrm>
            <a:off x="522817" y="1476927"/>
            <a:ext cx="403201" cy="395617"/>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5" name="L-Shape 24">
            <a:extLst>
              <a:ext uri="{FF2B5EF4-FFF2-40B4-BE49-F238E27FC236}">
                <a16:creationId xmlns:a16="http://schemas.microsoft.com/office/drawing/2014/main" xmlns="" id="{70EF88E9-8CAC-422B-A9A6-D9FD1F17DAE2}"/>
              </a:ext>
            </a:extLst>
          </p:cNvPr>
          <p:cNvSpPr>
            <a:spLocks noChangeAspect="1"/>
          </p:cNvSpPr>
          <p:nvPr userDrawn="1"/>
        </p:nvSpPr>
        <p:spPr>
          <a:xfrm flipH="1">
            <a:off x="5081769" y="1482001"/>
            <a:ext cx="410929" cy="403201"/>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808449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bg bwMode="ltGray">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xmlns="" id="{20A2BD38-4A6C-44EB-900D-A3E3AE37854F}"/>
              </a:ext>
            </a:extLst>
          </p:cNvPr>
          <p:cNvSpPr/>
          <p:nvPr userDrawn="1"/>
        </p:nvSpPr>
        <p:spPr>
          <a:xfrm>
            <a:off x="6581723" y="404614"/>
            <a:ext cx="5191176" cy="6048772"/>
          </a:xfrm>
          <a:prstGeom prst="rect">
            <a:avLst/>
          </a:prstGeom>
          <a:gradFill flip="none" rotWithShape="1">
            <a:gsLst>
              <a:gs pos="0">
                <a:schemeClr val="tx2">
                  <a:lumMod val="50000"/>
                </a:schemeClr>
              </a:gs>
              <a:gs pos="36000">
                <a:schemeClr val="tx2"/>
              </a:gs>
              <a:gs pos="69000">
                <a:schemeClr val="tx2">
                  <a:lumMod val="75000"/>
                </a:schemeClr>
              </a:gs>
              <a:gs pos="97000">
                <a:schemeClr val="tx2">
                  <a:lumMod val="50000"/>
                </a:schemeClr>
              </a:gs>
            </a:gsLst>
            <a:lin ang="2700000" scaled="1"/>
            <a:tileRect/>
          </a:gradFill>
          <a:ln>
            <a:noFill/>
          </a:ln>
          <a:effectLst>
            <a:outerShdw blurRad="63500" sx="102000" sy="102000" algn="ctr" rotWithShape="0">
              <a:prstClr val="black">
                <a:alpha val="2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8" name="Rectangle 7" title="Background Shape"/>
          <p:cNvSpPr/>
          <p:nvPr/>
        </p:nvSpPr>
        <p:spPr>
          <a:xfrm>
            <a:off x="0" y="376"/>
            <a:ext cx="6096000" cy="68576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bwMode="white">
          <a:xfrm>
            <a:off x="586246" y="400665"/>
            <a:ext cx="4858460" cy="1428136"/>
          </a:xfrm>
        </p:spPr>
        <p:txBody>
          <a:bodyPr anchor="ctr" anchorCtr="0">
            <a:noAutofit/>
          </a:bodyPr>
          <a:lstStyle>
            <a:lvl1pPr algn="ctr">
              <a:lnSpc>
                <a:spcPct val="84000"/>
              </a:lnSpc>
              <a:defRPr sz="4800" baseline="0">
                <a:solidFill>
                  <a:schemeClr val="bg1"/>
                </a:solidFill>
              </a:defRPr>
            </a:lvl1pPr>
          </a:lstStyle>
          <a:p>
            <a:r>
              <a:rPr lang="en-US" noProof="0"/>
              <a:t>Click To Edit Master Title Style</a:t>
            </a:r>
          </a:p>
        </p:txBody>
      </p:sp>
      <p:sp>
        <p:nvSpPr>
          <p:cNvPr id="4" name="Text Placeholder 3"/>
          <p:cNvSpPr>
            <a:spLocks noGrp="1"/>
          </p:cNvSpPr>
          <p:nvPr>
            <p:ph type="body" sz="half" idx="2"/>
          </p:nvPr>
        </p:nvSpPr>
        <p:spPr>
          <a:xfrm>
            <a:off x="586246" y="2113935"/>
            <a:ext cx="4858460" cy="4247186"/>
          </a:xfrm>
        </p:spPr>
        <p:txBody>
          <a:bodyPr/>
          <a:lstStyle>
            <a:lvl1pPr marL="285750" indent="-285750">
              <a:lnSpc>
                <a:spcPct val="100000"/>
              </a:lnSpc>
              <a:spcBef>
                <a:spcPts val="0"/>
              </a:spcBef>
              <a:spcAft>
                <a:spcPts val="100"/>
              </a:spcAft>
              <a:buFont typeface="Arial" panose="020B0604020202020204" pitchFamily="34" charset="0"/>
              <a:buChar char="•"/>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a:xfrm>
            <a:off x="586246" y="6443554"/>
            <a:ext cx="1324322" cy="404614"/>
          </a:xfrm>
        </p:spPr>
        <p:txBody>
          <a:bodyPr/>
          <a:lstStyle>
            <a:lvl1pPr>
              <a:defRPr>
                <a:solidFill>
                  <a:schemeClr val="bg1"/>
                </a:solidFill>
              </a:defRPr>
            </a:lvl1pPr>
          </a:lstStyle>
          <a:p>
            <a:fld id="{3B77EF04-6424-4B70-94D1-FC932CBBDD9B}" type="datetimeFigureOut">
              <a:rPr lang="en-US" noProof="0" smtClean="0"/>
              <a:pPr/>
              <a:t>3/31/20</a:t>
            </a:fld>
            <a:endParaRPr lang="en-US" noProof="0" dirty="0"/>
          </a:p>
        </p:txBody>
      </p:sp>
      <p:sp>
        <p:nvSpPr>
          <p:cNvPr id="6" name="Footer Placeholder 5"/>
          <p:cNvSpPr>
            <a:spLocks noGrp="1"/>
          </p:cNvSpPr>
          <p:nvPr>
            <p:ph type="ftr" sz="quarter" idx="11"/>
          </p:nvPr>
        </p:nvSpPr>
        <p:spPr>
          <a:xfrm>
            <a:off x="2825377" y="6453386"/>
            <a:ext cx="2619329" cy="404614"/>
          </a:xfrm>
        </p:spPr>
        <p:txBody>
          <a:bodyPr/>
          <a:lstStyle>
            <a:lvl1pPr>
              <a:defRPr>
                <a:solidFill>
                  <a:schemeClr val="bg1"/>
                </a:solidFill>
              </a:defRPr>
            </a:lvl1pPr>
          </a:lstStyle>
          <a:p>
            <a:r>
              <a:rPr lang="en-US" noProof="0" dirty="0"/>
              <a:t>Add a footer </a:t>
            </a:r>
          </a:p>
        </p:txBody>
      </p:sp>
      <p:sp>
        <p:nvSpPr>
          <p:cNvPr id="7" name="Slide Number Placeholder 6"/>
          <p:cNvSpPr>
            <a:spLocks noGrp="1"/>
          </p:cNvSpPr>
          <p:nvPr>
            <p:ph type="sldNum" sz="quarter" idx="12"/>
          </p:nvPr>
        </p:nvSpPr>
        <p:spPr>
          <a:xfrm>
            <a:off x="10187939" y="6453386"/>
            <a:ext cx="1596292" cy="404614"/>
          </a:xfrm>
        </p:spPr>
        <p:txBody>
          <a:bodyPr/>
          <a:lstStyle>
            <a:lvl1pPr>
              <a:defRPr>
                <a:solidFill>
                  <a:schemeClr val="tx2"/>
                </a:solidFill>
              </a:defRPr>
            </a:lvl1pPr>
          </a:lstStyle>
          <a:p>
            <a:fld id="{B38049E5-7B53-4E85-8972-7D6C4BCE5BB9}" type="slidenum">
              <a:rPr lang="en-US" noProof="0" smtClean="0"/>
              <a:t>‹#›</a:t>
            </a:fld>
            <a:endParaRPr lang="en-US" noProof="0" dirty="0"/>
          </a:p>
        </p:txBody>
      </p:sp>
      <p:sp>
        <p:nvSpPr>
          <p:cNvPr id="9" name="Rectangle 8" title="Divider Bar"/>
          <p:cNvSpPr/>
          <p:nvPr/>
        </p:nvSpPr>
        <p:spPr>
          <a:xfrm>
            <a:off x="6024000" y="0"/>
            <a:ext cx="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L-Shape 20">
            <a:extLst>
              <a:ext uri="{FF2B5EF4-FFF2-40B4-BE49-F238E27FC236}">
                <a16:creationId xmlns:a16="http://schemas.microsoft.com/office/drawing/2014/main" xmlns="" id="{CB430D22-8AAF-444F-A6CE-7C02859083DF}"/>
              </a:ext>
            </a:extLst>
          </p:cNvPr>
          <p:cNvSpPr>
            <a:spLocks noChangeAspect="1"/>
          </p:cNvSpPr>
          <p:nvPr userDrawn="1"/>
        </p:nvSpPr>
        <p:spPr>
          <a:xfrm flipV="1">
            <a:off x="516927" y="335049"/>
            <a:ext cx="403201" cy="395617"/>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3" name="L-Shape 22">
            <a:extLst>
              <a:ext uri="{FF2B5EF4-FFF2-40B4-BE49-F238E27FC236}">
                <a16:creationId xmlns:a16="http://schemas.microsoft.com/office/drawing/2014/main" xmlns="" id="{0D8BA010-8544-4718-9EA3-B0248C963FD4}"/>
              </a:ext>
            </a:extLst>
          </p:cNvPr>
          <p:cNvSpPr>
            <a:spLocks noChangeAspect="1"/>
          </p:cNvSpPr>
          <p:nvPr userDrawn="1"/>
        </p:nvSpPr>
        <p:spPr>
          <a:xfrm flipH="1" flipV="1">
            <a:off x="5085711" y="330291"/>
            <a:ext cx="410929" cy="403201"/>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4" name="L-Shape 23">
            <a:extLst>
              <a:ext uri="{FF2B5EF4-FFF2-40B4-BE49-F238E27FC236}">
                <a16:creationId xmlns:a16="http://schemas.microsoft.com/office/drawing/2014/main" xmlns="" id="{C0FFB550-21A6-456B-BA1A-EF145674866C}"/>
              </a:ext>
            </a:extLst>
          </p:cNvPr>
          <p:cNvSpPr>
            <a:spLocks noChangeAspect="1"/>
          </p:cNvSpPr>
          <p:nvPr userDrawn="1"/>
        </p:nvSpPr>
        <p:spPr>
          <a:xfrm>
            <a:off x="522817" y="1476927"/>
            <a:ext cx="403201" cy="395617"/>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5" name="L-Shape 24">
            <a:extLst>
              <a:ext uri="{FF2B5EF4-FFF2-40B4-BE49-F238E27FC236}">
                <a16:creationId xmlns:a16="http://schemas.microsoft.com/office/drawing/2014/main" xmlns="" id="{70EF88E9-8CAC-422B-A9A6-D9FD1F17DAE2}"/>
              </a:ext>
            </a:extLst>
          </p:cNvPr>
          <p:cNvSpPr>
            <a:spLocks noChangeAspect="1"/>
          </p:cNvSpPr>
          <p:nvPr userDrawn="1"/>
        </p:nvSpPr>
        <p:spPr>
          <a:xfrm flipH="1">
            <a:off x="5081769" y="1482001"/>
            <a:ext cx="410929" cy="403201"/>
          </a:xfrm>
          <a:prstGeom prst="corner">
            <a:avLst>
              <a:gd name="adj1" fmla="val 4470"/>
              <a:gd name="adj2" fmla="val 4823"/>
            </a:avLst>
          </a:prstGeom>
          <a:solidFill>
            <a:schemeClr val="bg2"/>
          </a:solidFill>
          <a:ln w="12700">
            <a:solidFill>
              <a:schemeClr val="bg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18" name="Content Placeholder 2">
            <a:extLst>
              <a:ext uri="{FF2B5EF4-FFF2-40B4-BE49-F238E27FC236}">
                <a16:creationId xmlns:a16="http://schemas.microsoft.com/office/drawing/2014/main" xmlns="" id="{ED439475-E625-4449-B42E-8F291D64A3C7}"/>
              </a:ext>
            </a:extLst>
          </p:cNvPr>
          <p:cNvSpPr>
            <a:spLocks noGrp="1"/>
          </p:cNvSpPr>
          <p:nvPr>
            <p:ph idx="1"/>
          </p:nvPr>
        </p:nvSpPr>
        <p:spPr>
          <a:xfrm>
            <a:off x="6695360" y="518474"/>
            <a:ext cx="4910394" cy="5759777"/>
          </a:xfrm>
          <a:solidFill>
            <a:schemeClr val="bg2"/>
          </a:solidFill>
          <a:ln>
            <a:noFill/>
          </a:ln>
          <a:effectLst>
            <a:innerShdw blurRad="114300">
              <a:prstClr val="black"/>
            </a:innerShdw>
          </a:effectLst>
        </p:spPr>
        <p:txBody>
          <a:bodyPr vert="horz" lIns="91440" tIns="45720" rIns="91440" bIns="45720" rtlCol="0" anchor="ctr" anchorCtr="0">
            <a:noAutofit/>
          </a:bodyPr>
          <a:lstStyle>
            <a:lvl1pPr>
              <a:defRPr lang="en-US" sz="1800">
                <a:solidFill>
                  <a:schemeClr val="tx2">
                    <a:lumMod val="50000"/>
                  </a:schemeClr>
                </a:solidFill>
              </a:defRPr>
            </a:lvl1pPr>
            <a:lvl2pPr>
              <a:defRPr lang="en-US" sz="1800">
                <a:solidFill>
                  <a:schemeClr val="tx2">
                    <a:lumMod val="50000"/>
                  </a:schemeClr>
                </a:solidFill>
              </a:defRPr>
            </a:lvl2pPr>
            <a:lvl3pPr>
              <a:defRPr lang="en-US" sz="1600">
                <a:solidFill>
                  <a:schemeClr val="tx2">
                    <a:lumMod val="50000"/>
                  </a:schemeClr>
                </a:solidFill>
              </a:defRPr>
            </a:lvl3pPr>
            <a:lvl4pPr>
              <a:defRPr lang="en-US" sz="1600">
                <a:solidFill>
                  <a:schemeClr val="tx2">
                    <a:lumMod val="50000"/>
                  </a:schemeClr>
                </a:solidFill>
              </a:defRPr>
            </a:lvl4pPr>
            <a:lvl5pPr>
              <a:defRPr lang="en-US" sz="1400">
                <a:solidFill>
                  <a:schemeClr val="tx2">
                    <a:lumMod val="50000"/>
                  </a:schemeClr>
                </a:solidFill>
              </a:defRPr>
            </a:lvl5pPr>
          </a:lstStyle>
          <a:p>
            <a:pPr marL="0" lvl="0" indent="0" algn="ctr">
              <a:buNone/>
            </a:pPr>
            <a:r>
              <a:rPr lang="en-US" noProof="0" smtClean="0"/>
              <a:t>Edit Master text styles</a:t>
            </a:r>
          </a:p>
          <a:p>
            <a:pPr marL="0" lvl="1" indent="0" algn="ctr">
              <a:buNone/>
            </a:pPr>
            <a:r>
              <a:rPr lang="en-US" noProof="0" smtClean="0"/>
              <a:t>Second level</a:t>
            </a:r>
          </a:p>
          <a:p>
            <a:pPr marL="0" lvl="2" indent="0" algn="ctr">
              <a:buNone/>
            </a:pPr>
            <a:r>
              <a:rPr lang="en-US" noProof="0" smtClean="0"/>
              <a:t>Third level</a:t>
            </a:r>
          </a:p>
          <a:p>
            <a:pPr marL="0" lvl="3" indent="0" algn="ctr">
              <a:buNone/>
            </a:pPr>
            <a:r>
              <a:rPr lang="en-US" noProof="0" smtClean="0"/>
              <a:t>Fourth level</a:t>
            </a:r>
          </a:p>
          <a:p>
            <a:pPr marL="0" lvl="4" indent="0" algn="ctr">
              <a:buNone/>
            </a:pPr>
            <a:r>
              <a:rPr lang="en-US" noProof="0" smtClean="0"/>
              <a:t>Fifth level</a:t>
            </a:r>
            <a:endParaRPr lang="en-US" noProof="0"/>
          </a:p>
        </p:txBody>
      </p:sp>
    </p:spTree>
    <p:extLst>
      <p:ext uri="{BB962C8B-B14F-4D97-AF65-F5344CB8AC3E}">
        <p14:creationId xmlns:p14="http://schemas.microsoft.com/office/powerpoint/2010/main" val="1686602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icture, TItle, and Caption">
    <p:spTree>
      <p:nvGrpSpPr>
        <p:cNvPr id="1" name=""/>
        <p:cNvGrpSpPr/>
        <p:nvPr/>
      </p:nvGrpSpPr>
      <p:grpSpPr>
        <a:xfrm>
          <a:off x="0" y="0"/>
          <a:ext cx="0" cy="0"/>
          <a:chOff x="0" y="0"/>
          <a:chExt cx="0" cy="0"/>
        </a:xfrm>
      </p:grpSpPr>
      <p:sp>
        <p:nvSpPr>
          <p:cNvPr id="8" name="Rectangle 7" title="Background Shape"/>
          <p:cNvSpPr/>
          <p:nvPr/>
        </p:nvSpPr>
        <p:spPr>
          <a:xfrm>
            <a:off x="-1" y="376"/>
            <a:ext cx="6234898" cy="68576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xmlns="" id="{1F430D42-50DC-4502-A3E8-251FE7F0809D}"/>
              </a:ext>
            </a:extLst>
          </p:cNvPr>
          <p:cNvSpPr/>
          <p:nvPr userDrawn="1"/>
        </p:nvSpPr>
        <p:spPr>
          <a:xfrm>
            <a:off x="507591" y="5289755"/>
            <a:ext cx="5270049" cy="1012722"/>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accent3"/>
              </a:solidFill>
            </a:endParaRPr>
          </a:p>
        </p:txBody>
      </p:sp>
      <p:sp>
        <p:nvSpPr>
          <p:cNvPr id="11" name="Rectangle: Diagonal Corners Snipped 10">
            <a:extLst>
              <a:ext uri="{FF2B5EF4-FFF2-40B4-BE49-F238E27FC236}">
                <a16:creationId xmlns:a16="http://schemas.microsoft.com/office/drawing/2014/main" xmlns="" id="{836AFDEB-3C72-49E0-9B45-DC9EFBA6587F}"/>
              </a:ext>
            </a:extLst>
          </p:cNvPr>
          <p:cNvSpPr/>
          <p:nvPr userDrawn="1"/>
        </p:nvSpPr>
        <p:spPr bwMode="white">
          <a:xfrm>
            <a:off x="507591" y="409286"/>
            <a:ext cx="5270049" cy="4732985"/>
          </a:xfrm>
          <a:prstGeom prst="snip2DiagRect">
            <a:avLst>
              <a:gd name="adj1" fmla="val 0"/>
              <a:gd name="adj2" fmla="val 10697"/>
            </a:avLst>
          </a:prstGeom>
          <a:solidFill>
            <a:schemeClr val="accent3"/>
          </a:solidFill>
          <a:ln>
            <a:noFill/>
          </a:ln>
          <a:effectLst>
            <a:outerShdw blurRad="63500" sx="102000" sy="102000" algn="ctr"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 name="Title 1"/>
          <p:cNvSpPr>
            <a:spLocks noGrp="1"/>
          </p:cNvSpPr>
          <p:nvPr>
            <p:ph type="title" hasCustomPrompt="1"/>
          </p:nvPr>
        </p:nvSpPr>
        <p:spPr>
          <a:xfrm>
            <a:off x="6930776" y="477366"/>
            <a:ext cx="4644000" cy="1341602"/>
          </a:xfrm>
        </p:spPr>
        <p:txBody>
          <a:bodyPr anchor="ctr" anchorCtr="0">
            <a:normAutofit/>
          </a:bodyPr>
          <a:lstStyle>
            <a:lvl1pPr algn="ctr">
              <a:lnSpc>
                <a:spcPct val="84000"/>
              </a:lnSpc>
              <a:defRPr sz="4800" baseline="0">
                <a:solidFill>
                  <a:schemeClr val="tx2"/>
                </a:solidFill>
              </a:defRPr>
            </a:lvl1pPr>
          </a:lstStyle>
          <a:p>
            <a:r>
              <a:rPr lang="en-US" noProof="0"/>
              <a:t>Click To Edit Master Title Style</a:t>
            </a:r>
          </a:p>
        </p:txBody>
      </p:sp>
      <p:sp>
        <p:nvSpPr>
          <p:cNvPr id="4" name="Text Placeholder 3"/>
          <p:cNvSpPr>
            <a:spLocks noGrp="1"/>
          </p:cNvSpPr>
          <p:nvPr>
            <p:ph type="body" sz="half" idx="2"/>
          </p:nvPr>
        </p:nvSpPr>
        <p:spPr>
          <a:xfrm>
            <a:off x="6930775" y="1966451"/>
            <a:ext cx="4644001" cy="4388615"/>
          </a:xfrm>
        </p:spPr>
        <p:txBody>
          <a:bodyPr/>
          <a:lstStyle>
            <a:lvl1pPr marL="285750" indent="-285750">
              <a:lnSpc>
                <a:spcPct val="100000"/>
              </a:lnSpc>
              <a:spcBef>
                <a:spcPts val="0"/>
              </a:spcBef>
              <a:spcAft>
                <a:spcPts val="0"/>
              </a:spcAft>
              <a:buFont typeface="Arial" panose="020B0604020202020204" pitchFamily="34" charset="0"/>
              <a:buChar char="•"/>
              <a:defRPr sz="18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a:xfrm>
            <a:off x="507591" y="6453386"/>
            <a:ext cx="1204572" cy="404614"/>
          </a:xfrm>
        </p:spPr>
        <p:txBody>
          <a:bodyPr/>
          <a:lstStyle>
            <a:lvl1pPr>
              <a:defRPr>
                <a:solidFill>
                  <a:schemeClr val="bg1"/>
                </a:solidFill>
              </a:defRPr>
            </a:lvl1pPr>
          </a:lstStyle>
          <a:p>
            <a:fld id="{3B77EF04-6424-4B70-94D1-FC932CBBDD9B}" type="datetimeFigureOut">
              <a:rPr lang="en-US" noProof="0" smtClean="0"/>
              <a:pPr/>
              <a:t>3/31/20</a:t>
            </a:fld>
            <a:endParaRPr lang="en-US" noProof="0" dirty="0"/>
          </a:p>
        </p:txBody>
      </p:sp>
      <p:sp>
        <p:nvSpPr>
          <p:cNvPr id="6" name="Footer Placeholder 5"/>
          <p:cNvSpPr>
            <a:spLocks noGrp="1"/>
          </p:cNvSpPr>
          <p:nvPr>
            <p:ph type="ftr" sz="quarter" idx="11"/>
          </p:nvPr>
        </p:nvSpPr>
        <p:spPr>
          <a:xfrm>
            <a:off x="3403965" y="6453386"/>
            <a:ext cx="2373675" cy="404614"/>
          </a:xfrm>
        </p:spPr>
        <p:txBody>
          <a:bodyPr/>
          <a:lstStyle>
            <a:lvl1pPr>
              <a:defRPr>
                <a:solidFill>
                  <a:schemeClr val="bg1"/>
                </a:solidFill>
              </a:defRPr>
            </a:lvl1pPr>
          </a:lstStyle>
          <a:p>
            <a:r>
              <a:rPr lang="en-US" noProof="0" dirty="0"/>
              <a:t>Add a footer </a:t>
            </a: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B38049E5-7B53-4E85-8972-7D6C4BCE5BB9}" type="slidenum">
              <a:rPr lang="en-US" noProof="0" smtClean="0"/>
              <a:t>‹#›</a:t>
            </a:fld>
            <a:endParaRPr lang="en-US" noProof="0" dirty="0"/>
          </a:p>
        </p:txBody>
      </p:sp>
      <p:sp>
        <p:nvSpPr>
          <p:cNvPr id="9" name="Rectangle 8" title="Divider Bar"/>
          <p:cNvSpPr/>
          <p:nvPr/>
        </p:nvSpPr>
        <p:spPr>
          <a:xfrm>
            <a:off x="6234897" y="-376"/>
            <a:ext cx="144000" cy="68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L-Shape 11">
            <a:extLst>
              <a:ext uri="{FF2B5EF4-FFF2-40B4-BE49-F238E27FC236}">
                <a16:creationId xmlns:a16="http://schemas.microsoft.com/office/drawing/2014/main" xmlns="" id="{26A5AA85-E28D-4647-B000-742C83A8047D}"/>
              </a:ext>
            </a:extLst>
          </p:cNvPr>
          <p:cNvSpPr>
            <a:spLocks noChangeAspect="1"/>
          </p:cNvSpPr>
          <p:nvPr userDrawn="1"/>
        </p:nvSpPr>
        <p:spPr>
          <a:xfrm flipV="1">
            <a:off x="6845770" y="372071"/>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sp>
        <p:nvSpPr>
          <p:cNvPr id="13" name="L-Shape 12">
            <a:extLst>
              <a:ext uri="{FF2B5EF4-FFF2-40B4-BE49-F238E27FC236}">
                <a16:creationId xmlns:a16="http://schemas.microsoft.com/office/drawing/2014/main" xmlns="" id="{C3CD9875-0A2E-4F4D-ACB7-87DD98EED9D0}"/>
              </a:ext>
            </a:extLst>
          </p:cNvPr>
          <p:cNvSpPr>
            <a:spLocks noChangeAspect="1"/>
          </p:cNvSpPr>
          <p:nvPr userDrawn="1"/>
        </p:nvSpPr>
        <p:spPr>
          <a:xfrm flipH="1">
            <a:off x="11058438" y="5819525"/>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sp>
        <p:nvSpPr>
          <p:cNvPr id="10" name="Picture Placeholder 9">
            <a:extLst>
              <a:ext uri="{FF2B5EF4-FFF2-40B4-BE49-F238E27FC236}">
                <a16:creationId xmlns:a16="http://schemas.microsoft.com/office/drawing/2014/main" xmlns="" id="{3BDA3A4D-2561-4EEB-8787-E1A652565755}"/>
              </a:ext>
            </a:extLst>
          </p:cNvPr>
          <p:cNvSpPr>
            <a:spLocks noGrp="1"/>
          </p:cNvSpPr>
          <p:nvPr>
            <p:ph type="pic" sz="quarter" idx="13"/>
          </p:nvPr>
        </p:nvSpPr>
        <p:spPr>
          <a:xfrm>
            <a:off x="806245" y="668595"/>
            <a:ext cx="4646651" cy="4198373"/>
          </a:xfrm>
          <a:prstGeom prst="snip2DiagRect">
            <a:avLst>
              <a:gd name="adj1" fmla="val 0"/>
              <a:gd name="adj2" fmla="val 10300"/>
            </a:avLst>
          </a:prstGeom>
          <a:ln w="38100">
            <a:solidFill>
              <a:schemeClr val="bg1"/>
            </a:solidFill>
          </a:ln>
          <a:effectLst>
            <a:innerShdw blurRad="114300">
              <a:prstClr val="black"/>
            </a:innerShdw>
          </a:effectLst>
        </p:spPr>
        <p:txBody>
          <a:bodyPr/>
          <a:lstStyle>
            <a:lvl1pPr>
              <a:defRPr>
                <a:solidFill>
                  <a:schemeClr val="bg1"/>
                </a:solidFill>
              </a:defRPr>
            </a:lvl1pPr>
          </a:lstStyle>
          <a:p>
            <a:r>
              <a:rPr lang="en-US" noProof="0" smtClean="0"/>
              <a:t>Click icon to add picture</a:t>
            </a:r>
            <a:endParaRPr lang="en-US" noProof="0" dirty="0"/>
          </a:p>
        </p:txBody>
      </p:sp>
      <p:sp>
        <p:nvSpPr>
          <p:cNvPr id="16" name="Text Placeholder 15">
            <a:extLst>
              <a:ext uri="{FF2B5EF4-FFF2-40B4-BE49-F238E27FC236}">
                <a16:creationId xmlns:a16="http://schemas.microsoft.com/office/drawing/2014/main" xmlns="" id="{FBB32A6B-92AA-4208-9120-FFC166CE751C}"/>
              </a:ext>
            </a:extLst>
          </p:cNvPr>
          <p:cNvSpPr>
            <a:spLocks noGrp="1"/>
          </p:cNvSpPr>
          <p:nvPr>
            <p:ph type="body" sz="quarter" idx="14"/>
          </p:nvPr>
        </p:nvSpPr>
        <p:spPr>
          <a:xfrm>
            <a:off x="570275" y="5352418"/>
            <a:ext cx="5148000" cy="900000"/>
          </a:xfrm>
          <a:solidFill>
            <a:schemeClr val="bg2"/>
          </a:solidFill>
          <a:effectLst>
            <a:innerShdw blurRad="114300">
              <a:prstClr val="black">
                <a:alpha val="34000"/>
              </a:prstClr>
            </a:innerShdw>
          </a:effectLst>
        </p:spPr>
        <p:txBody>
          <a:bodyPr anchor="ctr" anchorCtr="0"/>
          <a:lstStyle>
            <a:lvl1pPr marL="0" indent="0" algn="ctr">
              <a:buFont typeface="Arial" panose="020B0604020202020204" pitchFamily="34" charset="0"/>
              <a:buNone/>
              <a:defRPr sz="1800">
                <a:solidFill>
                  <a:schemeClr val="accent3"/>
                </a:solidFill>
              </a:defRPr>
            </a:lvl1pPr>
            <a:lvl2pPr marL="530352" indent="0" algn="ctr">
              <a:buFont typeface="Arial" panose="020B0604020202020204" pitchFamily="34" charset="0"/>
              <a:buNone/>
              <a:defRPr sz="1800">
                <a:solidFill>
                  <a:schemeClr val="accent3"/>
                </a:solidFill>
              </a:defRPr>
            </a:lvl2pPr>
            <a:lvl3pPr marL="987552" indent="0" algn="ctr">
              <a:buFont typeface="Arial" panose="020B0604020202020204" pitchFamily="34" charset="0"/>
              <a:buNone/>
              <a:defRPr sz="1600">
                <a:solidFill>
                  <a:schemeClr val="accent3"/>
                </a:solidFill>
              </a:defRPr>
            </a:lvl3pPr>
            <a:lvl4pPr marL="1444752" indent="0" algn="ctr">
              <a:buFont typeface="Arial" panose="020B0604020202020204" pitchFamily="34" charset="0"/>
              <a:buNone/>
              <a:defRPr sz="1600">
                <a:solidFill>
                  <a:schemeClr val="accent3"/>
                </a:solidFill>
              </a:defRPr>
            </a:lvl4pPr>
            <a:lvl5pPr marL="1901952" indent="0" algn="ctr">
              <a:buFont typeface="Arial" panose="020B0604020202020204" pitchFamily="34" charset="0"/>
              <a:buNone/>
              <a:defRPr sz="1400">
                <a:solidFill>
                  <a:schemeClr val="accent3"/>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20" name="L-Shape 19">
            <a:extLst>
              <a:ext uri="{FF2B5EF4-FFF2-40B4-BE49-F238E27FC236}">
                <a16:creationId xmlns:a16="http://schemas.microsoft.com/office/drawing/2014/main" xmlns="" id="{CC096F9F-3AD4-4FC8-823F-DBD962E2E1C6}"/>
              </a:ext>
            </a:extLst>
          </p:cNvPr>
          <p:cNvSpPr>
            <a:spLocks noChangeAspect="1"/>
          </p:cNvSpPr>
          <p:nvPr userDrawn="1"/>
        </p:nvSpPr>
        <p:spPr>
          <a:xfrm flipH="1" flipV="1">
            <a:off x="11021316" y="361496"/>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sp>
        <p:nvSpPr>
          <p:cNvPr id="21" name="L-Shape 20">
            <a:extLst>
              <a:ext uri="{FF2B5EF4-FFF2-40B4-BE49-F238E27FC236}">
                <a16:creationId xmlns:a16="http://schemas.microsoft.com/office/drawing/2014/main" xmlns="" id="{9CFFEAD0-9992-49A8-A068-3357E08CD7C0}"/>
              </a:ext>
            </a:extLst>
          </p:cNvPr>
          <p:cNvSpPr>
            <a:spLocks noChangeAspect="1"/>
          </p:cNvSpPr>
          <p:nvPr userDrawn="1"/>
        </p:nvSpPr>
        <p:spPr>
          <a:xfrm>
            <a:off x="6865431" y="5819524"/>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cxnSp>
        <p:nvCxnSpPr>
          <p:cNvPr id="23" name="Straight Connector 22">
            <a:extLst>
              <a:ext uri="{FF2B5EF4-FFF2-40B4-BE49-F238E27FC236}">
                <a16:creationId xmlns:a16="http://schemas.microsoft.com/office/drawing/2014/main" xmlns="" id="{D470145D-417E-4648-AB08-0A7974A629E0}"/>
              </a:ext>
            </a:extLst>
          </p:cNvPr>
          <p:cNvCxnSpPr/>
          <p:nvPr userDrawn="1"/>
        </p:nvCxnSpPr>
        <p:spPr>
          <a:xfrm>
            <a:off x="7118556" y="1789472"/>
            <a:ext cx="428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2821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1" y="376"/>
            <a:ext cx="6234898" cy="68576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Diagonal Corners Snipped 10">
            <a:extLst>
              <a:ext uri="{FF2B5EF4-FFF2-40B4-BE49-F238E27FC236}">
                <a16:creationId xmlns:a16="http://schemas.microsoft.com/office/drawing/2014/main" xmlns="" id="{836AFDEB-3C72-49E0-9B45-DC9EFBA6587F}"/>
              </a:ext>
            </a:extLst>
          </p:cNvPr>
          <p:cNvSpPr/>
          <p:nvPr userDrawn="1"/>
        </p:nvSpPr>
        <p:spPr bwMode="white">
          <a:xfrm>
            <a:off x="507591" y="409286"/>
            <a:ext cx="5270049" cy="5945780"/>
          </a:xfrm>
          <a:prstGeom prst="snip2DiagRect">
            <a:avLst>
              <a:gd name="adj1" fmla="val 0"/>
              <a:gd name="adj2" fmla="val 10697"/>
            </a:avLst>
          </a:prstGeom>
          <a:solidFill>
            <a:schemeClr val="accent3"/>
          </a:solidFill>
          <a:ln>
            <a:noFill/>
          </a:ln>
          <a:effectLst>
            <a:outerShdw blurRad="63500" sx="102000" sy="102000" algn="ctr"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2" name="Title 1"/>
          <p:cNvSpPr>
            <a:spLocks noGrp="1"/>
          </p:cNvSpPr>
          <p:nvPr>
            <p:ph type="title" hasCustomPrompt="1"/>
          </p:nvPr>
        </p:nvSpPr>
        <p:spPr>
          <a:xfrm>
            <a:off x="6930776" y="477366"/>
            <a:ext cx="4644000" cy="1341602"/>
          </a:xfrm>
        </p:spPr>
        <p:txBody>
          <a:bodyPr anchor="ctr" anchorCtr="0">
            <a:normAutofit/>
          </a:bodyPr>
          <a:lstStyle>
            <a:lvl1pPr algn="ctr">
              <a:lnSpc>
                <a:spcPct val="84000"/>
              </a:lnSpc>
              <a:defRPr sz="4800" baseline="0">
                <a:solidFill>
                  <a:schemeClr val="tx2"/>
                </a:solidFill>
              </a:defRPr>
            </a:lvl1pPr>
          </a:lstStyle>
          <a:p>
            <a:r>
              <a:rPr lang="en-US" noProof="0"/>
              <a:t>Click To Edit Master Title Style</a:t>
            </a:r>
          </a:p>
        </p:txBody>
      </p:sp>
      <p:sp>
        <p:nvSpPr>
          <p:cNvPr id="4" name="Text Placeholder 3"/>
          <p:cNvSpPr>
            <a:spLocks noGrp="1"/>
          </p:cNvSpPr>
          <p:nvPr>
            <p:ph type="body" sz="half" idx="2"/>
          </p:nvPr>
        </p:nvSpPr>
        <p:spPr>
          <a:xfrm>
            <a:off x="6930775" y="1966451"/>
            <a:ext cx="4644001" cy="4388615"/>
          </a:xfrm>
        </p:spPr>
        <p:txBody>
          <a:bodyPr/>
          <a:lstStyle>
            <a:lvl1pPr marL="285750" indent="-285750">
              <a:lnSpc>
                <a:spcPct val="100000"/>
              </a:lnSpc>
              <a:spcBef>
                <a:spcPts val="0"/>
              </a:spcBef>
              <a:spcAft>
                <a:spcPts val="0"/>
              </a:spcAft>
              <a:buFont typeface="Arial" panose="020B0604020202020204" pitchFamily="34" charset="0"/>
              <a:buChar char="•"/>
              <a:defRPr sz="18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smtClean="0"/>
              <a:t>Edit Master text styles</a:t>
            </a:r>
          </a:p>
        </p:txBody>
      </p:sp>
      <p:sp>
        <p:nvSpPr>
          <p:cNvPr id="5" name="Date Placeholder 4"/>
          <p:cNvSpPr>
            <a:spLocks noGrp="1"/>
          </p:cNvSpPr>
          <p:nvPr>
            <p:ph type="dt" sz="half" idx="10"/>
          </p:nvPr>
        </p:nvSpPr>
        <p:spPr>
          <a:xfrm>
            <a:off x="507591" y="6453386"/>
            <a:ext cx="1204572" cy="404614"/>
          </a:xfrm>
        </p:spPr>
        <p:txBody>
          <a:bodyPr/>
          <a:lstStyle>
            <a:lvl1pPr>
              <a:defRPr>
                <a:solidFill>
                  <a:schemeClr val="bg1"/>
                </a:solidFill>
              </a:defRPr>
            </a:lvl1pPr>
          </a:lstStyle>
          <a:p>
            <a:fld id="{3B77EF04-6424-4B70-94D1-FC932CBBDD9B}" type="datetimeFigureOut">
              <a:rPr lang="en-US" noProof="0" smtClean="0"/>
              <a:pPr/>
              <a:t>3/31/20</a:t>
            </a:fld>
            <a:endParaRPr lang="en-US" noProof="0" dirty="0"/>
          </a:p>
        </p:txBody>
      </p:sp>
      <p:sp>
        <p:nvSpPr>
          <p:cNvPr id="6" name="Footer Placeholder 5"/>
          <p:cNvSpPr>
            <a:spLocks noGrp="1"/>
          </p:cNvSpPr>
          <p:nvPr>
            <p:ph type="ftr" sz="quarter" idx="11"/>
          </p:nvPr>
        </p:nvSpPr>
        <p:spPr>
          <a:xfrm>
            <a:off x="3403965" y="6453386"/>
            <a:ext cx="2373675" cy="404614"/>
          </a:xfrm>
        </p:spPr>
        <p:txBody>
          <a:bodyPr/>
          <a:lstStyle>
            <a:lvl1pPr>
              <a:defRPr>
                <a:solidFill>
                  <a:schemeClr val="bg1"/>
                </a:solidFill>
              </a:defRPr>
            </a:lvl1pPr>
          </a:lstStyle>
          <a:p>
            <a:r>
              <a:rPr lang="en-US" noProof="0" dirty="0"/>
              <a:t>Add a footer </a:t>
            </a: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B38049E5-7B53-4E85-8972-7D6C4BCE5BB9}" type="slidenum">
              <a:rPr lang="en-US" noProof="0" smtClean="0"/>
              <a:t>‹#›</a:t>
            </a:fld>
            <a:endParaRPr lang="en-US" noProof="0" dirty="0"/>
          </a:p>
        </p:txBody>
      </p:sp>
      <p:sp>
        <p:nvSpPr>
          <p:cNvPr id="9" name="Rectangle 8" title="Divider Bar"/>
          <p:cNvSpPr/>
          <p:nvPr/>
        </p:nvSpPr>
        <p:spPr>
          <a:xfrm>
            <a:off x="6234897" y="-376"/>
            <a:ext cx="144000" cy="68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L-Shape 11">
            <a:extLst>
              <a:ext uri="{FF2B5EF4-FFF2-40B4-BE49-F238E27FC236}">
                <a16:creationId xmlns:a16="http://schemas.microsoft.com/office/drawing/2014/main" xmlns="" id="{26A5AA85-E28D-4647-B000-742C83A8047D}"/>
              </a:ext>
            </a:extLst>
          </p:cNvPr>
          <p:cNvSpPr>
            <a:spLocks noChangeAspect="1"/>
          </p:cNvSpPr>
          <p:nvPr userDrawn="1"/>
        </p:nvSpPr>
        <p:spPr>
          <a:xfrm flipV="1">
            <a:off x="6845770" y="372071"/>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sp>
        <p:nvSpPr>
          <p:cNvPr id="13" name="L-Shape 12">
            <a:extLst>
              <a:ext uri="{FF2B5EF4-FFF2-40B4-BE49-F238E27FC236}">
                <a16:creationId xmlns:a16="http://schemas.microsoft.com/office/drawing/2014/main" xmlns="" id="{C3CD9875-0A2E-4F4D-ACB7-87DD98EED9D0}"/>
              </a:ext>
            </a:extLst>
          </p:cNvPr>
          <p:cNvSpPr>
            <a:spLocks noChangeAspect="1"/>
          </p:cNvSpPr>
          <p:nvPr userDrawn="1"/>
        </p:nvSpPr>
        <p:spPr>
          <a:xfrm flipH="1">
            <a:off x="11058438" y="5819525"/>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sp>
        <p:nvSpPr>
          <p:cNvPr id="19" name="Picture Placeholder 18">
            <a:extLst>
              <a:ext uri="{FF2B5EF4-FFF2-40B4-BE49-F238E27FC236}">
                <a16:creationId xmlns:a16="http://schemas.microsoft.com/office/drawing/2014/main" xmlns="" id="{D57F3340-8A42-40F0-BF5B-EEF6E3E88E6E}"/>
              </a:ext>
            </a:extLst>
          </p:cNvPr>
          <p:cNvSpPr>
            <a:spLocks noGrp="1"/>
          </p:cNvSpPr>
          <p:nvPr>
            <p:ph type="pic" idx="1"/>
          </p:nvPr>
        </p:nvSpPr>
        <p:spPr>
          <a:xfrm>
            <a:off x="806246" y="668595"/>
            <a:ext cx="4646651" cy="5383413"/>
          </a:xfrm>
          <a:custGeom>
            <a:avLst/>
            <a:gdLst>
              <a:gd name="connsiteX0" fmla="*/ 0 w 4646651"/>
              <a:gd name="connsiteY0" fmla="*/ 0 h 5383413"/>
              <a:gd name="connsiteX1" fmla="*/ 4168046 w 4646651"/>
              <a:gd name="connsiteY1" fmla="*/ 0 h 5383413"/>
              <a:gd name="connsiteX2" fmla="*/ 4646651 w 4646651"/>
              <a:gd name="connsiteY2" fmla="*/ 478605 h 5383413"/>
              <a:gd name="connsiteX3" fmla="*/ 4646651 w 4646651"/>
              <a:gd name="connsiteY3" fmla="*/ 5383413 h 5383413"/>
              <a:gd name="connsiteX4" fmla="*/ 478605 w 4646651"/>
              <a:gd name="connsiteY4" fmla="*/ 5383413 h 5383413"/>
              <a:gd name="connsiteX5" fmla="*/ 0 w 4646651"/>
              <a:gd name="connsiteY5" fmla="*/ 4904808 h 5383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6651" h="5383413">
                <a:moveTo>
                  <a:pt x="0" y="0"/>
                </a:moveTo>
                <a:lnTo>
                  <a:pt x="4168046" y="0"/>
                </a:lnTo>
                <a:lnTo>
                  <a:pt x="4646651" y="478605"/>
                </a:lnTo>
                <a:lnTo>
                  <a:pt x="4646651" y="5383413"/>
                </a:lnTo>
                <a:lnTo>
                  <a:pt x="478605" y="5383413"/>
                </a:lnTo>
                <a:lnTo>
                  <a:pt x="0" y="4904808"/>
                </a:lnTo>
                <a:close/>
              </a:path>
            </a:pathLst>
          </a:custGeom>
          <a:ln w="57150">
            <a:solidFill>
              <a:schemeClr val="bg1"/>
            </a:solidFill>
          </a:ln>
        </p:spPr>
        <p:txBody>
          <a:bodyPr wrap="square"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US" noProof="0" dirty="0"/>
          </a:p>
        </p:txBody>
      </p:sp>
      <p:sp>
        <p:nvSpPr>
          <p:cNvPr id="20" name="L-Shape 19">
            <a:extLst>
              <a:ext uri="{FF2B5EF4-FFF2-40B4-BE49-F238E27FC236}">
                <a16:creationId xmlns:a16="http://schemas.microsoft.com/office/drawing/2014/main" xmlns="" id="{CC096F9F-3AD4-4FC8-823F-DBD962E2E1C6}"/>
              </a:ext>
            </a:extLst>
          </p:cNvPr>
          <p:cNvSpPr>
            <a:spLocks noChangeAspect="1"/>
          </p:cNvSpPr>
          <p:nvPr userDrawn="1"/>
        </p:nvSpPr>
        <p:spPr>
          <a:xfrm flipH="1" flipV="1">
            <a:off x="11021316" y="361496"/>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sp>
        <p:nvSpPr>
          <p:cNvPr id="21" name="L-Shape 20">
            <a:extLst>
              <a:ext uri="{FF2B5EF4-FFF2-40B4-BE49-F238E27FC236}">
                <a16:creationId xmlns:a16="http://schemas.microsoft.com/office/drawing/2014/main" xmlns="" id="{9CFFEAD0-9992-49A8-A068-3357E08CD7C0}"/>
              </a:ext>
            </a:extLst>
          </p:cNvPr>
          <p:cNvSpPr>
            <a:spLocks noChangeAspect="1"/>
          </p:cNvSpPr>
          <p:nvPr userDrawn="1"/>
        </p:nvSpPr>
        <p:spPr>
          <a:xfrm>
            <a:off x="6865431" y="5819524"/>
            <a:ext cx="625971" cy="614197"/>
          </a:xfrm>
          <a:prstGeom prst="corner">
            <a:avLst>
              <a:gd name="adj1" fmla="val 4470"/>
              <a:gd name="adj2" fmla="val 4823"/>
            </a:avLst>
          </a:prstGeom>
          <a:solidFill>
            <a:schemeClr val="tx2"/>
          </a:solidFill>
          <a:ln w="28575">
            <a:solidFill>
              <a:schemeClr val="tx2"/>
            </a:solid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solidFill>
                <a:schemeClr val="tx2"/>
              </a:solidFill>
            </a:endParaRPr>
          </a:p>
        </p:txBody>
      </p:sp>
      <p:cxnSp>
        <p:nvCxnSpPr>
          <p:cNvPr id="23" name="Straight Connector 22">
            <a:extLst>
              <a:ext uri="{FF2B5EF4-FFF2-40B4-BE49-F238E27FC236}">
                <a16:creationId xmlns:a16="http://schemas.microsoft.com/office/drawing/2014/main" xmlns="" id="{D470145D-417E-4648-AB08-0A7974A629E0}"/>
              </a:ext>
            </a:extLst>
          </p:cNvPr>
          <p:cNvCxnSpPr/>
          <p:nvPr userDrawn="1"/>
        </p:nvCxnSpPr>
        <p:spPr>
          <a:xfrm>
            <a:off x="7118556" y="1789472"/>
            <a:ext cx="428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5789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blackWhite">
      <p:bgPr>
        <a:gradFill flip="none" rotWithShape="1">
          <a:gsLst>
            <a:gs pos="0">
              <a:schemeClr val="bg2">
                <a:lumMod val="50000"/>
              </a:schemeClr>
            </a:gs>
            <a:gs pos="33000">
              <a:schemeClr val="bg2"/>
            </a:gs>
            <a:gs pos="66000">
              <a:schemeClr val="bg2">
                <a:lumMod val="75000"/>
              </a:schemeClr>
            </a:gs>
            <a:gs pos="97000">
              <a:schemeClr val="bg2">
                <a:lumMod val="5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5025" y="1301360"/>
            <a:ext cx="9612971" cy="2852737"/>
          </a:xfrm>
        </p:spPr>
        <p:txBody>
          <a:bodyPr anchor="b">
            <a:normAutofit/>
          </a:bodyPr>
          <a:lstStyle>
            <a:lvl1pPr algn="r">
              <a:defRPr sz="7200" cap="none" baseline="0">
                <a:solidFill>
                  <a:schemeClr val="tx1"/>
                </a:solidFill>
              </a:defRPr>
            </a:lvl1pPr>
          </a:lstStyle>
          <a:p>
            <a:r>
              <a:rPr lang="en-US" noProof="0"/>
              <a:t>Click To Edit Master Title Style</a:t>
            </a:r>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smtClean="0"/>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3B77EF04-6424-4B70-94D1-FC932CBBDD9B}" type="datetimeFigureOut">
              <a:rPr lang="en-US" noProof="0" smtClean="0"/>
              <a:t>3/31/20</a:t>
            </a:fld>
            <a:endParaRPr lang="en-US" noProof="0"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r>
              <a:rPr lang="en-US" noProof="0" dirty="0"/>
              <a:t>Add a footer </a:t>
            </a: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B38049E5-7B53-4E85-8972-7D6C4BCE5BB9}" type="slidenum">
              <a:rPr lang="en-US" noProof="0" smtClean="0"/>
              <a:t>‹#›</a:t>
            </a:fld>
            <a:endParaRPr lang="en-US" noProof="0" dirty="0"/>
          </a:p>
        </p:txBody>
      </p:sp>
      <p:sp>
        <p:nvSpPr>
          <p:cNvPr id="9" name="L-Shape 8">
            <a:extLst>
              <a:ext uri="{FF2B5EF4-FFF2-40B4-BE49-F238E27FC236}">
                <a16:creationId xmlns:a16="http://schemas.microsoft.com/office/drawing/2014/main" xmlns="" id="{BF5B4C6D-2825-4690-8D32-39CBF5E0F7E6}"/>
              </a:ext>
            </a:extLst>
          </p:cNvPr>
          <p:cNvSpPr/>
          <p:nvPr userDrawn="1"/>
        </p:nvSpPr>
        <p:spPr>
          <a:xfrm rot="10800000" flipV="1">
            <a:off x="8532326" y="1820272"/>
            <a:ext cx="2772000" cy="4158497"/>
          </a:xfrm>
          <a:prstGeom prst="corner">
            <a:avLst>
              <a:gd name="adj1" fmla="val 7397"/>
              <a:gd name="adj2" fmla="val 7750"/>
            </a:avLst>
          </a:prstGeom>
          <a:solidFill>
            <a:schemeClr val="accent3"/>
          </a:solidFill>
          <a:ln>
            <a:solidFill>
              <a:schemeClr val="accent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
        <p:nvSpPr>
          <p:cNvPr id="8" name="L-Shape 7">
            <a:extLst>
              <a:ext uri="{FF2B5EF4-FFF2-40B4-BE49-F238E27FC236}">
                <a16:creationId xmlns:a16="http://schemas.microsoft.com/office/drawing/2014/main" xmlns="" id="{DFD43940-6D78-4E75-BDB6-8792768BB894}"/>
              </a:ext>
            </a:extLst>
          </p:cNvPr>
          <p:cNvSpPr/>
          <p:nvPr userDrawn="1"/>
        </p:nvSpPr>
        <p:spPr>
          <a:xfrm flipH="1">
            <a:off x="8286318" y="1685652"/>
            <a:ext cx="3152309" cy="4408489"/>
          </a:xfrm>
          <a:prstGeom prst="corner">
            <a:avLst>
              <a:gd name="adj1" fmla="val 5837"/>
              <a:gd name="adj2" fmla="val 6502"/>
            </a:avLst>
          </a:prstGeom>
          <a:solidFill>
            <a:srgbClr val="EFEDE3"/>
          </a:solidFill>
          <a:ln>
            <a:solidFill>
              <a:srgbClr val="EFEDE3"/>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159214435"/>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4800">
                <a:solidFill>
                  <a:schemeClr val="tx2"/>
                </a:solidFill>
              </a:defRPr>
            </a:lvl1pPr>
          </a:lstStyle>
          <a:p>
            <a:r>
              <a:rPr lang="en-US" noProof="0"/>
              <a:t>Click To Edit Master Title Style</a:t>
            </a:r>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5" name="Date Placeholder 4"/>
          <p:cNvSpPr>
            <a:spLocks noGrp="1"/>
          </p:cNvSpPr>
          <p:nvPr>
            <p:ph type="dt" sz="half" idx="10"/>
          </p:nvPr>
        </p:nvSpPr>
        <p:spPr/>
        <p:txBody>
          <a:bodyPr/>
          <a:lstStyle/>
          <a:p>
            <a:fld id="{3B77EF04-6424-4B70-94D1-FC932CBBDD9B}" type="datetimeFigureOut">
              <a:rPr lang="en-US" noProof="0" smtClean="0"/>
              <a:t>3/31/20</a:t>
            </a:fld>
            <a:endParaRPr lang="en-US" noProof="0" dirty="0"/>
          </a:p>
        </p:txBody>
      </p:sp>
      <p:sp>
        <p:nvSpPr>
          <p:cNvPr id="6" name="Footer Placeholder 5"/>
          <p:cNvSpPr>
            <a:spLocks noGrp="1"/>
          </p:cNvSpPr>
          <p:nvPr>
            <p:ph type="ftr" sz="quarter" idx="11"/>
          </p:nvPr>
        </p:nvSpPr>
        <p:spPr/>
        <p:txBody>
          <a:bodyPr/>
          <a:lstStyle/>
          <a:p>
            <a:r>
              <a:rPr lang="en-US" noProof="0" dirty="0"/>
              <a:t>Add a footer </a:t>
            </a:r>
          </a:p>
        </p:txBody>
      </p:sp>
      <p:sp>
        <p:nvSpPr>
          <p:cNvPr id="7" name="Slide Number Placeholder 6"/>
          <p:cNvSpPr>
            <a:spLocks noGrp="1"/>
          </p:cNvSpPr>
          <p:nvPr>
            <p:ph type="sldNum" sz="quarter" idx="12"/>
          </p:nvPr>
        </p:nvSpPr>
        <p:spPr/>
        <p:txBody>
          <a:bodyPr/>
          <a:lstStyle/>
          <a:p>
            <a:fld id="{B38049E5-7B53-4E85-8972-7D6C4BCE5BB9}" type="slidenum">
              <a:rPr lang="en-US" noProof="0" smtClean="0"/>
              <a:t>‹#›</a:t>
            </a:fld>
            <a:endParaRPr lang="en-US" noProof="0" dirty="0"/>
          </a:p>
        </p:txBody>
      </p:sp>
    </p:spTree>
    <p:extLst>
      <p:ext uri="{BB962C8B-B14F-4D97-AF65-F5344CB8AC3E}">
        <p14:creationId xmlns:p14="http://schemas.microsoft.com/office/powerpoint/2010/main" val="29688503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Gray">
      <p:bgPr>
        <a:solidFill>
          <a:schemeClr val="bg2"/>
        </a:solidFill>
        <a:effectLst/>
      </p:bgPr>
    </p:bg>
    <p:spTree>
      <p:nvGrpSpPr>
        <p:cNvPr id="1" name=""/>
        <p:cNvGrpSpPr/>
        <p:nvPr/>
      </p:nvGrpSpPr>
      <p:grpSpPr>
        <a:xfrm>
          <a:off x="0" y="0"/>
          <a:ext cx="0" cy="0"/>
          <a:chOff x="0" y="0"/>
          <a:chExt cx="0" cy="0"/>
        </a:xfrm>
      </p:grpSpPr>
      <p:sp>
        <p:nvSpPr>
          <p:cNvPr id="8" name="Rectangle 7" title="Side bar">
            <a:extLst>
              <a:ext uri="{FF2B5EF4-FFF2-40B4-BE49-F238E27FC236}">
                <a16:creationId xmlns:a16="http://schemas.microsoft.com/office/drawing/2014/main" xmlns="" id="{FFA7AFEF-D97A-4A94-A884-7F95E91332B7}"/>
              </a:ext>
            </a:extLst>
          </p:cNvPr>
          <p:cNvSpPr/>
          <p:nvPr userDrawn="1"/>
        </p:nvSpPr>
        <p:spPr>
          <a:xfrm>
            <a:off x="622095" y="0"/>
            <a:ext cx="144000" cy="68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noProof="0" smtClean="0"/>
              <a:t>Click to edit Master title style</a:t>
            </a:r>
            <a:endParaRPr lang="en-US" noProof="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Autofit/>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3B77EF04-6424-4B70-94D1-FC932CBBDD9B}" type="datetimeFigureOut">
              <a:rPr lang="en-US" noProof="0" smtClean="0"/>
              <a:t>3/31/20</a:t>
            </a:fld>
            <a:endParaRPr lang="en-US" noProof="0"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r>
              <a:rPr lang="en-US" noProof="0" dirty="0"/>
              <a:t>Add a footer </a:t>
            </a: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B38049E5-7B53-4E85-8972-7D6C4BCE5BB9}" type="slidenum">
              <a:rPr lang="en-US" noProof="0" smtClean="0"/>
              <a:t>‹#›</a:t>
            </a:fld>
            <a:endParaRPr lang="en-US" noProof="0" dirty="0"/>
          </a:p>
        </p:txBody>
      </p:sp>
      <p:sp>
        <p:nvSpPr>
          <p:cNvPr id="9" name="Rectangle 8" title="Side bar"/>
          <p:cNvSpPr/>
          <p:nvPr/>
        </p:nvSpPr>
        <p:spPr>
          <a:xfrm>
            <a:off x="478095" y="376"/>
            <a:ext cx="144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56303306"/>
      </p:ext>
    </p:extLst>
  </p:cSld>
  <p:clrMap bg1="lt1" tx1="dk1" bg2="lt2" tx2="dk2" accent1="accent1" accent2="accent2" accent3="accent3" accent4="accent4" accent5="accent5" accent6="accent6" hlink="hlink" folHlink="folHlink"/>
  <p:sldLayoutIdLst>
    <p:sldLayoutId id="2147483661" r:id="rId1"/>
    <p:sldLayoutId id="2147483670" r:id="rId2"/>
    <p:sldLayoutId id="2147483662" r:id="rId3"/>
    <p:sldLayoutId id="2147483668" r:id="rId4"/>
    <p:sldLayoutId id="2147483671" r:id="rId5"/>
    <p:sldLayoutId id="2147483669" r:id="rId6"/>
    <p:sldLayoutId id="2147483672" r:id="rId7"/>
    <p:sldLayoutId id="2147483663" r:id="rId8"/>
    <p:sldLayoutId id="2147483664" r:id="rId9"/>
    <p:sldLayoutId id="2147483665" r:id="rId10"/>
    <p:sldLayoutId id="2147483666" r:id="rId11"/>
    <p:sldLayoutId id="2147483673" r:id="rId12"/>
    <p:sldLayoutId id="2147483667" r:id="rId13"/>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42900" indent="-342900" algn="l" defTabSz="914400" rtl="0" eaLnBrk="1" latinLnBrk="0" hangingPunct="1">
        <a:lnSpc>
          <a:spcPct val="94000"/>
        </a:lnSpc>
        <a:spcBef>
          <a:spcPts val="1000"/>
        </a:spcBef>
        <a:spcAft>
          <a:spcPts val="200"/>
        </a:spcAft>
        <a:buFont typeface="Arial" panose="020B0604020202020204" pitchFamily="34" charset="0"/>
        <a:buChar char="•"/>
        <a:defRPr sz="2400" kern="1200" baseline="0">
          <a:solidFill>
            <a:schemeClr val="tx2"/>
          </a:solidFill>
          <a:latin typeface="+mn-lt"/>
          <a:ea typeface="+mn-ea"/>
          <a:cs typeface="+mn-cs"/>
        </a:defRPr>
      </a:lvl1pPr>
      <a:lvl2pPr marL="873252" indent="-342900" algn="l" defTabSz="914400" rtl="0" eaLnBrk="1" latinLnBrk="0" hangingPunct="1">
        <a:lnSpc>
          <a:spcPct val="94000"/>
        </a:lnSpc>
        <a:spcBef>
          <a:spcPts val="500"/>
        </a:spcBef>
        <a:spcAft>
          <a:spcPts val="200"/>
        </a:spcAft>
        <a:buFont typeface="Arial" panose="020B0604020202020204" pitchFamily="34" charset="0"/>
        <a:buChar char="•"/>
        <a:defRPr sz="2400" i="1" kern="1200" baseline="0">
          <a:solidFill>
            <a:schemeClr val="tx2"/>
          </a:solidFill>
          <a:latin typeface="+mn-lt"/>
          <a:ea typeface="+mn-ea"/>
          <a:cs typeface="+mn-cs"/>
        </a:defRPr>
      </a:lvl2pPr>
      <a:lvl3pPr marL="1330452" indent="-342900" algn="l" defTabSz="914400" rtl="0" eaLnBrk="1" latinLnBrk="0" hangingPunct="1">
        <a:lnSpc>
          <a:spcPct val="94000"/>
        </a:lnSpc>
        <a:spcBef>
          <a:spcPts val="500"/>
        </a:spcBef>
        <a:spcAft>
          <a:spcPts val="200"/>
        </a:spcAft>
        <a:buFont typeface="Arial" panose="020B0604020202020204" pitchFamily="34" charset="0"/>
        <a:buChar char="•"/>
        <a:defRPr sz="2000" kern="1200" baseline="0">
          <a:solidFill>
            <a:schemeClr val="tx2"/>
          </a:solidFill>
          <a:latin typeface="+mn-lt"/>
          <a:ea typeface="+mn-ea"/>
          <a:cs typeface="+mn-cs"/>
        </a:defRPr>
      </a:lvl3pPr>
      <a:lvl4pPr marL="1787652" indent="-342900" algn="l" defTabSz="914400" rtl="0" eaLnBrk="1" latinLnBrk="0" hangingPunct="1">
        <a:lnSpc>
          <a:spcPct val="94000"/>
        </a:lnSpc>
        <a:spcBef>
          <a:spcPts val="500"/>
        </a:spcBef>
        <a:spcAft>
          <a:spcPts val="200"/>
        </a:spcAft>
        <a:buFont typeface="Arial" panose="020B0604020202020204" pitchFamily="34" charset="0"/>
        <a:buChar char="•"/>
        <a:defRPr sz="2000" i="1" kern="1200" baseline="0">
          <a:solidFill>
            <a:schemeClr val="tx2"/>
          </a:solidFill>
          <a:latin typeface="+mn-lt"/>
          <a:ea typeface="+mn-ea"/>
          <a:cs typeface="+mn-cs"/>
        </a:defRPr>
      </a:lvl4pPr>
      <a:lvl5pPr marL="2187702" indent="-285750" algn="l" defTabSz="914400" rtl="0" eaLnBrk="1" latinLnBrk="0" hangingPunct="1">
        <a:lnSpc>
          <a:spcPct val="94000"/>
        </a:lnSpc>
        <a:spcBef>
          <a:spcPts val="500"/>
        </a:spcBef>
        <a:spcAft>
          <a:spcPts val="200"/>
        </a:spcAft>
        <a:buFont typeface="Arial" panose="020B0604020202020204" pitchFamily="34" charset="0"/>
        <a:buChar char="•"/>
        <a:defRPr sz="18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image" Target="../media/image15.emf"/><Relationship Id="rId1" Type="http://schemas.openxmlformats.org/officeDocument/2006/relationships/slideLayout" Target="../slideLayouts/slideLayout13.xml"/><Relationship Id="rId2"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13.xml"/><Relationship Id="rId2" Type="http://schemas.openxmlformats.org/officeDocument/2006/relationships/diagramData" Target="../diagrams/data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3.xml"/><Relationship Id="rId2"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emf"/><Relationship Id="rId3" Type="http://schemas.openxmlformats.org/officeDocument/2006/relationships/image" Target="../media/image3.gif"/></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9.xml"/><Relationship Id="rId2"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13.xml"/><Relationship Id="rId2"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1889FE-7B85-40C7-8441-909223A9B382}"/>
              </a:ext>
            </a:extLst>
          </p:cNvPr>
          <p:cNvSpPr>
            <a:spLocks noGrp="1"/>
          </p:cNvSpPr>
          <p:nvPr>
            <p:ph type="ctrTitle"/>
          </p:nvPr>
        </p:nvSpPr>
        <p:spPr>
          <a:xfrm>
            <a:off x="1432811" y="1439178"/>
            <a:ext cx="9504485" cy="3007447"/>
          </a:xfrm>
        </p:spPr>
        <p:txBody>
          <a:bodyPr/>
          <a:lstStyle/>
          <a:p>
            <a:r>
              <a:rPr lang="en-US" dirty="0" smtClean="0"/>
              <a:t>Capsule Filling Machine</a:t>
            </a:r>
            <a:endParaRPr lang="en-US" dirty="0"/>
          </a:p>
        </p:txBody>
      </p:sp>
      <p:sp>
        <p:nvSpPr>
          <p:cNvPr id="3" name="Subtitle 2">
            <a:extLst>
              <a:ext uri="{FF2B5EF4-FFF2-40B4-BE49-F238E27FC236}">
                <a16:creationId xmlns:a16="http://schemas.microsoft.com/office/drawing/2014/main" xmlns="" id="{B87DC842-2DF4-46F3-AEC5-E38386DA6887}"/>
              </a:ext>
            </a:extLst>
          </p:cNvPr>
          <p:cNvSpPr>
            <a:spLocks noGrp="1"/>
          </p:cNvSpPr>
          <p:nvPr>
            <p:ph type="subTitle" idx="1"/>
          </p:nvPr>
        </p:nvSpPr>
        <p:spPr/>
        <p:txBody>
          <a:bodyPr/>
          <a:lstStyle/>
          <a:p>
            <a:endParaRPr lang="en-US" dirty="0"/>
          </a:p>
        </p:txBody>
      </p:sp>
      <p:sp>
        <p:nvSpPr>
          <p:cNvPr id="5" name="TextBox 4"/>
          <p:cNvSpPr txBox="1"/>
          <p:nvPr/>
        </p:nvSpPr>
        <p:spPr>
          <a:xfrm>
            <a:off x="0" y="6357256"/>
            <a:ext cx="1733005" cy="400110"/>
          </a:xfrm>
          <a:prstGeom prst="rect">
            <a:avLst/>
          </a:prstGeom>
          <a:noFill/>
        </p:spPr>
        <p:txBody>
          <a:bodyPr wrap="square" rtlCol="0">
            <a:spAutoFit/>
          </a:bodyPr>
          <a:lstStyle/>
          <a:p>
            <a:r>
              <a:rPr lang="en-US" sz="2000" b="1" dirty="0" smtClean="0">
                <a:solidFill>
                  <a:schemeClr val="bg1"/>
                </a:solidFill>
              </a:rPr>
              <a:t>20/06/2019</a:t>
            </a:r>
            <a:endParaRPr lang="en-US" sz="2000" b="1" dirty="0">
              <a:solidFill>
                <a:schemeClr val="bg1"/>
              </a:solidFill>
            </a:endParaRPr>
          </a:p>
        </p:txBody>
      </p:sp>
    </p:spTree>
    <p:extLst>
      <p:ext uri="{BB962C8B-B14F-4D97-AF65-F5344CB8AC3E}">
        <p14:creationId xmlns:p14="http://schemas.microsoft.com/office/powerpoint/2010/main" val="24616782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16200000">
            <a:off x="-1628807" y="3267834"/>
            <a:ext cx="3719287" cy="461665"/>
          </a:xfrm>
          <a:prstGeom prst="rect">
            <a:avLst/>
          </a:prstGeom>
          <a:noFill/>
        </p:spPr>
        <p:txBody>
          <a:bodyPr wrap="none" lIns="91440" tIns="45720" rIns="91440" bIns="45720">
            <a:spAutoFit/>
          </a:bodyPr>
          <a:lstStyle/>
          <a:p>
            <a:pPr algn="ctr"/>
            <a:r>
              <a:rPr lang="en-US" sz="2400" b="1" dirty="0"/>
              <a:t>Manual Filling Machines</a:t>
            </a:r>
            <a:endParaRPr lang="en-US" sz="5400" dirty="0">
              <a:ln w="0"/>
              <a:effectLst>
                <a:outerShdw blurRad="38100" dist="19050" dir="2700000" algn="tl" rotWithShape="0">
                  <a:schemeClr val="dk1">
                    <a:alpha val="40000"/>
                  </a:schemeClr>
                </a:outerShdw>
              </a:effectLst>
            </a:endParaRPr>
          </a:p>
        </p:txBody>
      </p:sp>
      <p:graphicFrame>
        <p:nvGraphicFramePr>
          <p:cNvPr id="3" name="Diagram 2"/>
          <p:cNvGraphicFramePr/>
          <p:nvPr>
            <p:extLst>
              <p:ext uri="{D42A27DB-BD31-4B8C-83A1-F6EECF244321}">
                <p14:modId xmlns:p14="http://schemas.microsoft.com/office/powerpoint/2010/main" val="2778282907"/>
              </p:ext>
            </p:extLst>
          </p:nvPr>
        </p:nvGraphicFramePr>
        <p:xfrm>
          <a:off x="923109" y="1"/>
          <a:ext cx="10981507" cy="5582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a:stretch>
            <a:fillRect/>
          </a:stretch>
        </p:blipFill>
        <p:spPr>
          <a:xfrm>
            <a:off x="3486402" y="4804278"/>
            <a:ext cx="2478969" cy="1854423"/>
          </a:xfrm>
          <a:prstGeom prst="rect">
            <a:avLst/>
          </a:prstGeom>
        </p:spPr>
      </p:pic>
      <p:grpSp>
        <p:nvGrpSpPr>
          <p:cNvPr id="6" name="Group 5"/>
          <p:cNvGrpSpPr/>
          <p:nvPr/>
        </p:nvGrpSpPr>
        <p:grpSpPr>
          <a:xfrm>
            <a:off x="6371021" y="4792592"/>
            <a:ext cx="1888358" cy="1888358"/>
            <a:chOff x="6164084" y="2413424"/>
            <a:chExt cx="1888358" cy="1888358"/>
          </a:xfrm>
        </p:grpSpPr>
        <p:sp>
          <p:nvSpPr>
            <p:cNvPr id="7" name="Rounded Rectangle 6"/>
            <p:cNvSpPr/>
            <p:nvPr/>
          </p:nvSpPr>
          <p:spPr>
            <a:xfrm>
              <a:off x="6164084" y="2413424"/>
              <a:ext cx="1888358" cy="188835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4"/>
            <p:cNvSpPr txBox="1"/>
            <p:nvPr/>
          </p:nvSpPr>
          <p:spPr>
            <a:xfrm>
              <a:off x="6219392" y="2468732"/>
              <a:ext cx="1777742" cy="17777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endParaRPr lang="en-US" dirty="0"/>
            </a:p>
            <a:p>
              <a:r>
                <a:rPr lang="en-GB" dirty="0" smtClean="0"/>
                <a:t>Finally capsules are ready </a:t>
              </a:r>
              <a:r>
                <a:rPr lang="en-GB" dirty="0"/>
                <a:t>to be analyzed and dispensed.</a:t>
              </a:r>
            </a:p>
            <a:p>
              <a:pPr lvl="0" algn="ctr" defTabSz="666750">
                <a:lnSpc>
                  <a:spcPct val="90000"/>
                </a:lnSpc>
                <a:spcBef>
                  <a:spcPct val="0"/>
                </a:spcBef>
                <a:spcAft>
                  <a:spcPct val="35000"/>
                </a:spcAft>
              </a:pPr>
              <a:endParaRPr lang="en-US" sz="1500" kern="1200" dirty="0"/>
            </a:p>
          </p:txBody>
        </p:sp>
      </p:grpSp>
    </p:spTree>
    <p:extLst>
      <p:ext uri="{BB962C8B-B14F-4D97-AF65-F5344CB8AC3E}">
        <p14:creationId xmlns:p14="http://schemas.microsoft.com/office/powerpoint/2010/main" val="1782096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Semiautomatic Filling Machines</a:t>
            </a:r>
            <a:endParaRPr lang="en-US" dirty="0">
              <a:solidFill>
                <a:schemeClr val="tx1"/>
              </a:solidFill>
            </a:endParaRPr>
          </a:p>
        </p:txBody>
      </p:sp>
      <p:sp>
        <p:nvSpPr>
          <p:cNvPr id="3" name="Content Placeholder 2"/>
          <p:cNvSpPr>
            <a:spLocks noGrp="1"/>
          </p:cNvSpPr>
          <p:nvPr>
            <p:ph type="body" sz="half" idx="2"/>
          </p:nvPr>
        </p:nvSpPr>
        <p:spPr>
          <a:xfrm>
            <a:off x="6871063" y="1966451"/>
            <a:ext cx="4798423" cy="4388615"/>
          </a:xfrm>
        </p:spPr>
        <p:txBody>
          <a:bodyPr/>
          <a:lstStyle/>
          <a:p>
            <a:pPr>
              <a:buFont typeface="Wingdings" panose="05000000000000000000" pitchFamily="2" charset="2"/>
              <a:buChar char="v"/>
            </a:pPr>
            <a:r>
              <a:rPr lang="en-GB" sz="1600" dirty="0" smtClean="0">
                <a:solidFill>
                  <a:schemeClr val="tx1"/>
                </a:solidFill>
              </a:rPr>
              <a:t>The auger feeding system is used:</a:t>
            </a:r>
          </a:p>
          <a:p>
            <a:pPr marL="457200" indent="-457200">
              <a:buFont typeface="+mj-lt"/>
              <a:buAutoNum type="arabicPeriod"/>
            </a:pPr>
            <a:r>
              <a:rPr lang="en-GB" sz="1600" dirty="0" smtClean="0">
                <a:solidFill>
                  <a:schemeClr val="tx1"/>
                </a:solidFill>
              </a:rPr>
              <a:t>Empty capsules are fed into a pair of ring holders, the caps being retained in one half and the bodies in the other. </a:t>
            </a:r>
          </a:p>
          <a:p>
            <a:pPr marL="457200" indent="-457200">
              <a:buFont typeface="+mj-lt"/>
              <a:buAutoNum type="arabicPeriod"/>
            </a:pPr>
            <a:r>
              <a:rPr lang="en-GB" sz="1600" dirty="0" smtClean="0">
                <a:solidFill>
                  <a:schemeClr val="tx1"/>
                </a:solidFill>
              </a:rPr>
              <a:t>The body holder is placed on a variable-speed revolving turntable; </a:t>
            </a:r>
          </a:p>
          <a:p>
            <a:pPr marL="457200" indent="-457200">
              <a:buFont typeface="+mj-lt"/>
              <a:buAutoNum type="arabicPeriod"/>
            </a:pPr>
            <a:r>
              <a:rPr lang="en-GB" sz="1600" dirty="0" smtClean="0">
                <a:solidFill>
                  <a:schemeClr val="tx1"/>
                </a:solidFill>
              </a:rPr>
              <a:t>the powder hopper is pulled over the top of this plate, which revolves underneath it.</a:t>
            </a:r>
          </a:p>
          <a:p>
            <a:pPr marL="457200" indent="-457200">
              <a:buFont typeface="+mj-lt"/>
              <a:buAutoNum type="arabicPeriod"/>
            </a:pPr>
            <a:r>
              <a:rPr lang="en-GB" sz="1600" dirty="0" smtClean="0">
                <a:solidFill>
                  <a:schemeClr val="tx1"/>
                </a:solidFill>
              </a:rPr>
              <a:t> In the hopper a revolving auger forces powder down into the capsule bodies. </a:t>
            </a:r>
          </a:p>
          <a:p>
            <a:pPr lvl="1"/>
            <a:r>
              <a:rPr lang="en-GB" sz="1600" i="0" dirty="0" smtClean="0">
                <a:solidFill>
                  <a:schemeClr val="tx1"/>
                </a:solidFill>
              </a:rPr>
              <a:t>The weight of powder filled into the body is dependent mainly upon the time the body is underneath the hopper during the revolution of the plate holder.</a:t>
            </a:r>
          </a:p>
          <a:p>
            <a:pPr lvl="1"/>
            <a:r>
              <a:rPr lang="en-US" sz="1600" dirty="0" smtClean="0">
                <a:solidFill>
                  <a:schemeClr val="tx1"/>
                </a:solidFill>
              </a:rPr>
              <a:t>The output range varied from 5000 to 150000 per hour depending on the type of motion of the machine used (Intermittent or continuous motion)</a:t>
            </a:r>
          </a:p>
        </p:txBody>
      </p:sp>
      <p:pic>
        <p:nvPicPr>
          <p:cNvPr id="4" name="Picture 3"/>
          <p:cNvPicPr>
            <a:picLocks noChangeAspect="1"/>
          </p:cNvPicPr>
          <p:nvPr/>
        </p:nvPicPr>
        <p:blipFill>
          <a:blip r:embed="rId2"/>
          <a:stretch>
            <a:fillRect/>
          </a:stretch>
        </p:blipFill>
        <p:spPr>
          <a:xfrm>
            <a:off x="818606" y="653143"/>
            <a:ext cx="4722357" cy="54341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31272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212039035"/>
              </p:ext>
            </p:extLst>
          </p:nvPr>
        </p:nvGraphicFramePr>
        <p:xfrm>
          <a:off x="1910079" y="1329267"/>
          <a:ext cx="8775337" cy="40961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4808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BC9891-6751-47AC-8441-AE5A5C595301}"/>
              </a:ext>
            </a:extLst>
          </p:cNvPr>
          <p:cNvSpPr>
            <a:spLocks noGrp="1"/>
          </p:cNvSpPr>
          <p:nvPr>
            <p:ph type="title"/>
          </p:nvPr>
        </p:nvSpPr>
        <p:spPr>
          <a:xfrm>
            <a:off x="6965611" y="599286"/>
            <a:ext cx="4644000" cy="968257"/>
          </a:xfrm>
        </p:spPr>
        <p:txBody>
          <a:bodyPr>
            <a:normAutofit fontScale="90000"/>
          </a:bodyPr>
          <a:lstStyle/>
          <a:p>
            <a:r>
              <a:rPr lang="en-US" sz="3600" dirty="0" smtClean="0">
                <a:solidFill>
                  <a:schemeClr val="tx1"/>
                </a:solidFill>
              </a:rPr>
              <a:t>Dosator -</a:t>
            </a:r>
            <a:r>
              <a:rPr lang="en-US" sz="3600" dirty="0">
                <a:solidFill>
                  <a:schemeClr val="tx1"/>
                </a:solidFill>
              </a:rPr>
              <a:t>Type Machines</a:t>
            </a:r>
          </a:p>
        </p:txBody>
      </p:sp>
      <p:sp>
        <p:nvSpPr>
          <p:cNvPr id="3" name="Text Placeholder 2">
            <a:extLst>
              <a:ext uri="{FF2B5EF4-FFF2-40B4-BE49-F238E27FC236}">
                <a16:creationId xmlns:a16="http://schemas.microsoft.com/office/drawing/2014/main" xmlns="" id="{7903E92E-7C10-4FDF-B7B0-BF5A5A7DC515}"/>
              </a:ext>
            </a:extLst>
          </p:cNvPr>
          <p:cNvSpPr>
            <a:spLocks noGrp="1"/>
          </p:cNvSpPr>
          <p:nvPr>
            <p:ph type="body" sz="half" idx="2"/>
          </p:nvPr>
        </p:nvSpPr>
        <p:spPr>
          <a:xfrm>
            <a:off x="6653348" y="1828801"/>
            <a:ext cx="5129349" cy="4641668"/>
          </a:xfrm>
        </p:spPr>
        <p:txBody>
          <a:bodyPr/>
          <a:lstStyle/>
          <a:p>
            <a:pPr marL="342900" indent="-342900">
              <a:buFont typeface="+mj-lt"/>
              <a:buAutoNum type="arabicPeriod"/>
            </a:pPr>
            <a:r>
              <a:rPr lang="en-GB" sz="1700" dirty="0">
                <a:solidFill>
                  <a:schemeClr val="tx1"/>
                </a:solidFill>
              </a:rPr>
              <a:t>Most frequently used type in industry. This consists of a dosing tube inside which there is a movable spring-loaded piston, thus forming a variable-volume chamber in the bottom of the </a:t>
            </a:r>
            <a:r>
              <a:rPr lang="en-GB" sz="1700" dirty="0" smtClean="0">
                <a:solidFill>
                  <a:schemeClr val="tx1"/>
                </a:solidFill>
              </a:rPr>
              <a:t>cylinder.</a:t>
            </a:r>
          </a:p>
          <a:p>
            <a:pPr marL="342900" indent="-342900">
              <a:buFont typeface="+mj-lt"/>
              <a:buAutoNum type="arabicPeriod"/>
            </a:pPr>
            <a:r>
              <a:rPr lang="en-GB" sz="1700" dirty="0" smtClean="0">
                <a:solidFill>
                  <a:schemeClr val="tx1"/>
                </a:solidFill>
              </a:rPr>
              <a:t>The </a:t>
            </a:r>
            <a:r>
              <a:rPr lang="en-GB" sz="1700" dirty="0">
                <a:solidFill>
                  <a:schemeClr val="tx1"/>
                </a:solidFill>
              </a:rPr>
              <a:t>tube is lowered open end first into a bed of powder, which enters the tube to fill the chamber and form a plug. This can be further consolidated by applying a compression force with the piston. </a:t>
            </a:r>
            <a:endParaRPr lang="en-GB" sz="1700" dirty="0" smtClean="0">
              <a:solidFill>
                <a:schemeClr val="tx1"/>
              </a:solidFill>
            </a:endParaRPr>
          </a:p>
          <a:p>
            <a:pPr marL="342900" indent="-342900">
              <a:buFont typeface="+mj-lt"/>
              <a:buAutoNum type="arabicPeriod"/>
            </a:pPr>
            <a:r>
              <a:rPr lang="en-GB" sz="1700" dirty="0" smtClean="0">
                <a:solidFill>
                  <a:schemeClr val="tx1"/>
                </a:solidFill>
              </a:rPr>
              <a:t>The </a:t>
            </a:r>
            <a:r>
              <a:rPr lang="en-GB" sz="1700" dirty="0">
                <a:solidFill>
                  <a:schemeClr val="tx1"/>
                </a:solidFill>
              </a:rPr>
              <a:t>assembly is then raised from the powder bed and positioned over the capsule body. </a:t>
            </a:r>
            <a:endParaRPr lang="en-GB" sz="1700" dirty="0" smtClean="0">
              <a:solidFill>
                <a:schemeClr val="tx1"/>
              </a:solidFill>
            </a:endParaRPr>
          </a:p>
          <a:p>
            <a:pPr marL="342900" indent="-342900">
              <a:buFont typeface="+mj-lt"/>
              <a:buAutoNum type="arabicPeriod"/>
            </a:pPr>
            <a:r>
              <a:rPr lang="en-GB" sz="1700" dirty="0" smtClean="0">
                <a:solidFill>
                  <a:schemeClr val="tx1"/>
                </a:solidFill>
              </a:rPr>
              <a:t>The </a:t>
            </a:r>
            <a:r>
              <a:rPr lang="en-GB" sz="1700" dirty="0">
                <a:solidFill>
                  <a:schemeClr val="tx1"/>
                </a:solidFill>
              </a:rPr>
              <a:t>piston is lowered, ejecting the powder plug into the capsule body. </a:t>
            </a:r>
            <a:endParaRPr lang="en-GB" sz="1700" dirty="0" smtClean="0">
              <a:solidFill>
                <a:schemeClr val="tx1"/>
              </a:solidFill>
            </a:endParaRPr>
          </a:p>
          <a:p>
            <a:r>
              <a:rPr lang="en-GB" sz="1700" dirty="0" smtClean="0">
                <a:solidFill>
                  <a:schemeClr val="tx1"/>
                </a:solidFill>
              </a:rPr>
              <a:t>The </a:t>
            </a:r>
            <a:r>
              <a:rPr lang="en-GB" sz="1700" dirty="0">
                <a:solidFill>
                  <a:schemeClr val="tx1"/>
                </a:solidFill>
              </a:rPr>
              <a:t>weight of powder filled can be adjusted by altering the position of the piston inside the </a:t>
            </a:r>
            <a:r>
              <a:rPr lang="en-GB" sz="1700" dirty="0" smtClean="0">
                <a:solidFill>
                  <a:schemeClr val="tx1"/>
                </a:solidFill>
              </a:rPr>
              <a:t>tube </a:t>
            </a:r>
            <a:r>
              <a:rPr lang="en-GB" sz="1700" dirty="0">
                <a:solidFill>
                  <a:schemeClr val="tx1"/>
                </a:solidFill>
              </a:rPr>
              <a:t>and by changing the depth of the powder bed.</a:t>
            </a:r>
            <a:endParaRPr lang="en-US" sz="1700" dirty="0">
              <a:solidFill>
                <a:schemeClr val="tx1"/>
              </a:solidFill>
            </a:endParaRPr>
          </a:p>
        </p:txBody>
      </p:sp>
      <p:sp>
        <p:nvSpPr>
          <p:cNvPr id="4" name="Text Placeholder 3">
            <a:extLst>
              <a:ext uri="{FF2B5EF4-FFF2-40B4-BE49-F238E27FC236}">
                <a16:creationId xmlns:a16="http://schemas.microsoft.com/office/drawing/2014/main" xmlns="" id="{5F0C8121-738F-4674-914D-B3EE5ED89F54}"/>
              </a:ext>
            </a:extLst>
          </p:cNvPr>
          <p:cNvSpPr>
            <a:spLocks noGrp="1"/>
          </p:cNvSpPr>
          <p:nvPr>
            <p:ph type="body" sz="quarter" idx="14"/>
          </p:nvPr>
        </p:nvSpPr>
        <p:spPr/>
        <p:txBody>
          <a:bodyPr/>
          <a:lstStyle/>
          <a:p>
            <a:r>
              <a:rPr lang="en-US" dirty="0" smtClean="0">
                <a:solidFill>
                  <a:schemeClr val="tx1"/>
                </a:solidFill>
              </a:rPr>
              <a:t>A dosing tube or dosator -type machine</a:t>
            </a:r>
            <a:endParaRPr lang="en-US" dirty="0">
              <a:solidFill>
                <a:schemeClr val="tx1"/>
              </a:solidFill>
            </a:endParaRPr>
          </a:p>
        </p:txBody>
      </p:sp>
      <p:pic>
        <p:nvPicPr>
          <p:cNvPr id="16" name="Picture 15"/>
          <p:cNvPicPr>
            <a:picLocks noChangeAspect="1"/>
          </p:cNvPicPr>
          <p:nvPr/>
        </p:nvPicPr>
        <p:blipFill rotWithShape="1">
          <a:blip r:embed="rId2"/>
          <a:srcRect r="8624" b="9725"/>
          <a:stretch/>
        </p:blipFill>
        <p:spPr>
          <a:xfrm>
            <a:off x="722811" y="661851"/>
            <a:ext cx="4868092" cy="418882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798912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a:solidFill>
                  <a:schemeClr val="tx1"/>
                </a:solidFill>
              </a:rPr>
              <a:t>Tamping Finger and Dosing </a:t>
            </a:r>
            <a:r>
              <a:rPr lang="en-GB" sz="2800" dirty="0" smtClean="0">
                <a:solidFill>
                  <a:schemeClr val="tx1"/>
                </a:solidFill>
              </a:rPr>
              <a:t>Disc</a:t>
            </a:r>
            <a:endParaRPr lang="en-US" sz="2800" dirty="0">
              <a:solidFill>
                <a:schemeClr val="tx1"/>
              </a:solidFill>
            </a:endParaRPr>
          </a:p>
        </p:txBody>
      </p:sp>
      <p:sp>
        <p:nvSpPr>
          <p:cNvPr id="3" name="Text Placeholder 2"/>
          <p:cNvSpPr>
            <a:spLocks noGrp="1"/>
          </p:cNvSpPr>
          <p:nvPr>
            <p:ph type="body" sz="half" idx="2"/>
          </p:nvPr>
        </p:nvSpPr>
        <p:spPr>
          <a:xfrm>
            <a:off x="6836229" y="1767841"/>
            <a:ext cx="4859382" cy="4606834"/>
          </a:xfrm>
        </p:spPr>
        <p:txBody>
          <a:bodyPr/>
          <a:lstStyle/>
          <a:p>
            <a:pPr marL="342900" indent="-342900">
              <a:buFont typeface="+mj-lt"/>
              <a:buAutoNum type="arabicPeriod"/>
            </a:pPr>
            <a:r>
              <a:rPr lang="en-GB" sz="1700" dirty="0">
                <a:solidFill>
                  <a:schemeClr val="tx1"/>
                </a:solidFill>
              </a:rPr>
              <a:t>The dosing disc forms the bottom of a revolving powder hopper. </a:t>
            </a:r>
            <a:endParaRPr lang="en-GB" sz="1700" dirty="0" smtClean="0">
              <a:solidFill>
                <a:schemeClr val="tx1"/>
              </a:solidFill>
            </a:endParaRPr>
          </a:p>
          <a:p>
            <a:pPr marL="342900" indent="-342900">
              <a:buFont typeface="+mj-lt"/>
              <a:buAutoNum type="arabicPeriod"/>
            </a:pPr>
            <a:r>
              <a:rPr lang="en-GB" sz="1700" dirty="0" smtClean="0">
                <a:solidFill>
                  <a:schemeClr val="tx1"/>
                </a:solidFill>
              </a:rPr>
              <a:t>This </a:t>
            </a:r>
            <a:r>
              <a:rPr lang="en-GB" sz="1700" dirty="0">
                <a:solidFill>
                  <a:schemeClr val="tx1"/>
                </a:solidFill>
              </a:rPr>
              <a:t>disc has in it a series of sets of accurately drilled holes in which powder plugs are formed by several sets of tamping </a:t>
            </a:r>
            <a:r>
              <a:rPr lang="en-GB" sz="1700" dirty="0" smtClean="0">
                <a:solidFill>
                  <a:schemeClr val="tx1"/>
                </a:solidFill>
              </a:rPr>
              <a:t>fingers. </a:t>
            </a:r>
          </a:p>
          <a:p>
            <a:pPr marL="342900" indent="-342900">
              <a:buFont typeface="+mj-lt"/>
              <a:buAutoNum type="arabicPeriod"/>
            </a:pPr>
            <a:r>
              <a:rPr lang="en-GB" sz="1700" dirty="0" smtClean="0">
                <a:solidFill>
                  <a:schemeClr val="tx1"/>
                </a:solidFill>
              </a:rPr>
              <a:t>At </a:t>
            </a:r>
            <a:r>
              <a:rPr lang="en-GB" sz="1700" dirty="0">
                <a:solidFill>
                  <a:schemeClr val="tx1"/>
                </a:solidFill>
              </a:rPr>
              <a:t>each position the fingers push material into the holes, building up a plug before </a:t>
            </a:r>
            <a:r>
              <a:rPr lang="en-GB" sz="1700" dirty="0" smtClean="0">
                <a:solidFill>
                  <a:schemeClr val="tx1"/>
                </a:solidFill>
              </a:rPr>
              <a:t>the index </a:t>
            </a:r>
            <a:r>
              <a:rPr lang="en-GB" sz="1700" dirty="0">
                <a:solidFill>
                  <a:schemeClr val="tx1"/>
                </a:solidFill>
              </a:rPr>
              <a:t>on to the next position.</a:t>
            </a:r>
          </a:p>
          <a:p>
            <a:pPr marL="342900" indent="-342900">
              <a:buFont typeface="+mj-lt"/>
              <a:buAutoNum type="arabicPeriod"/>
            </a:pPr>
            <a:r>
              <a:rPr lang="en-GB" sz="1700" dirty="0">
                <a:solidFill>
                  <a:schemeClr val="tx1"/>
                </a:solidFill>
              </a:rPr>
              <a:t>At the last position the finger pushes the plug through the disc into a capsule body. </a:t>
            </a:r>
            <a:endParaRPr lang="en-GB" sz="1700" dirty="0" smtClean="0">
              <a:solidFill>
                <a:schemeClr val="tx1"/>
              </a:solidFill>
            </a:endParaRPr>
          </a:p>
          <a:p>
            <a:r>
              <a:rPr lang="en-GB" sz="1700" dirty="0" smtClean="0">
                <a:solidFill>
                  <a:schemeClr val="tx1"/>
                </a:solidFill>
              </a:rPr>
              <a:t>The </a:t>
            </a:r>
            <a:r>
              <a:rPr lang="en-GB" sz="1700" dirty="0">
                <a:solidFill>
                  <a:schemeClr val="tx1"/>
                </a:solidFill>
              </a:rPr>
              <a:t>powder fill weight can be varied by the amount of insertion of the fingers into the disc, by changing the thickness of the dosing disc, and by adjusting the amount of powder</a:t>
            </a:r>
          </a:p>
          <a:p>
            <a:r>
              <a:rPr lang="en-GB" sz="1700" dirty="0">
                <a:solidFill>
                  <a:schemeClr val="tx1"/>
                </a:solidFill>
              </a:rPr>
              <a:t>in the hopper. The machines that use this system are all intermittent in </a:t>
            </a:r>
            <a:r>
              <a:rPr lang="en-GB" sz="1700" dirty="0" smtClean="0">
                <a:solidFill>
                  <a:schemeClr val="tx1"/>
                </a:solidFill>
              </a:rPr>
              <a:t>motion</a:t>
            </a:r>
            <a:endParaRPr lang="en-US" sz="1700" dirty="0">
              <a:solidFill>
                <a:schemeClr val="tx1"/>
              </a:solidFill>
            </a:endParaRPr>
          </a:p>
        </p:txBody>
      </p:sp>
      <p:sp>
        <p:nvSpPr>
          <p:cNvPr id="5" name="Text Placeholder 4"/>
          <p:cNvSpPr>
            <a:spLocks noGrp="1"/>
          </p:cNvSpPr>
          <p:nvPr>
            <p:ph type="body" sz="quarter" idx="14"/>
          </p:nvPr>
        </p:nvSpPr>
        <p:spPr/>
        <p:txBody>
          <a:bodyPr/>
          <a:lstStyle/>
          <a:p>
            <a:r>
              <a:rPr lang="en-US" dirty="0" smtClean="0">
                <a:solidFill>
                  <a:schemeClr val="tx1"/>
                </a:solidFill>
              </a:rPr>
              <a:t>A dosing disc and tamping finger machine</a:t>
            </a:r>
            <a:endParaRPr lang="en-US" dirty="0">
              <a:solidFill>
                <a:schemeClr val="tx1"/>
              </a:solidFill>
            </a:endParaRPr>
          </a:p>
        </p:txBody>
      </p:sp>
      <p:pic>
        <p:nvPicPr>
          <p:cNvPr id="6" name="Picture 5"/>
          <p:cNvPicPr>
            <a:picLocks noChangeAspect="1"/>
          </p:cNvPicPr>
          <p:nvPr/>
        </p:nvPicPr>
        <p:blipFill rotWithShape="1">
          <a:blip r:embed="rId2"/>
          <a:srcRect b="10259"/>
          <a:stretch/>
        </p:blipFill>
        <p:spPr>
          <a:xfrm>
            <a:off x="661852" y="635725"/>
            <a:ext cx="4929052" cy="423236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39855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Capsule Sealing</a:t>
            </a:r>
            <a:endParaRPr lang="en-US" dirty="0"/>
          </a:p>
        </p:txBody>
      </p:sp>
      <p:sp>
        <p:nvSpPr>
          <p:cNvPr id="7" name="Content Placeholder 6"/>
          <p:cNvSpPr>
            <a:spLocks noGrp="1"/>
          </p:cNvSpPr>
          <p:nvPr>
            <p:ph idx="1"/>
          </p:nvPr>
        </p:nvSpPr>
        <p:spPr/>
        <p:txBody>
          <a:bodyPr/>
          <a:lstStyle/>
          <a:p>
            <a:r>
              <a:rPr lang="en-GB" sz="2400" dirty="0" smtClean="0"/>
              <a:t>One </a:t>
            </a:r>
            <a:r>
              <a:rPr lang="en-GB" sz="2400" dirty="0"/>
              <a:t>manufacturer makes distinctive-looking capsules by sealing them with a colored band of gelatin.</a:t>
            </a:r>
          </a:p>
          <a:p>
            <a:r>
              <a:rPr lang="en-GB" sz="2400" dirty="0"/>
              <a:t>Capsules may also be sealed through a heat-welding process that fuses the capsule cap to the body through the double wall thickness at their juncture.</a:t>
            </a:r>
          </a:p>
          <a:p>
            <a:r>
              <a:rPr lang="en-GB" sz="2400" dirty="0"/>
              <a:t>Another process uses a liquid wet-ting agent that lowers the melting point in the contact areas of the capsule’s cap and body and then thermally bonds the two parts using low temperatures</a:t>
            </a:r>
            <a:endParaRPr lang="en-US" sz="2400" dirty="0"/>
          </a:p>
        </p:txBody>
      </p:sp>
      <p:pic>
        <p:nvPicPr>
          <p:cNvPr id="10" name="Picture 9"/>
          <p:cNvPicPr>
            <a:picLocks noChangeAspect="1"/>
          </p:cNvPicPr>
          <p:nvPr/>
        </p:nvPicPr>
        <p:blipFill>
          <a:blip r:embed="rId2"/>
          <a:stretch>
            <a:fillRect/>
          </a:stretch>
        </p:blipFill>
        <p:spPr>
          <a:xfrm>
            <a:off x="1123406" y="2717075"/>
            <a:ext cx="3936273" cy="2586200"/>
          </a:xfrm>
          <a:prstGeom prst="rect">
            <a:avLst/>
          </a:prstGeom>
        </p:spPr>
      </p:pic>
    </p:spTree>
    <p:extLst>
      <p:ext uri="{BB962C8B-B14F-4D97-AF65-F5344CB8AC3E}">
        <p14:creationId xmlns:p14="http://schemas.microsoft.com/office/powerpoint/2010/main" val="3922109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Cleaning and Polishing Capsules </a:t>
            </a:r>
            <a:endParaRPr lang="en-US" dirty="0"/>
          </a:p>
        </p:txBody>
      </p:sp>
      <p:sp>
        <p:nvSpPr>
          <p:cNvPr id="4" name="Content Placeholder 3"/>
          <p:cNvSpPr>
            <a:spLocks noGrp="1"/>
          </p:cNvSpPr>
          <p:nvPr>
            <p:ph idx="1"/>
          </p:nvPr>
        </p:nvSpPr>
        <p:spPr/>
        <p:txBody>
          <a:bodyPr/>
          <a:lstStyle/>
          <a:p>
            <a:r>
              <a:rPr lang="en-GB" sz="2800" dirty="0" smtClean="0"/>
              <a:t>On </a:t>
            </a:r>
            <a:r>
              <a:rPr lang="en-GB" sz="2800" dirty="0"/>
              <a:t>a small scale, capsules may be cleaned individually or in small numbers by rubbing them with a clean gauze or cloth.</a:t>
            </a:r>
          </a:p>
          <a:p>
            <a:r>
              <a:rPr lang="en-GB" sz="2800" dirty="0"/>
              <a:t>On a large scale, many capsule-filling machines are affixed with a cleaning vacuum that removes any extraneous material from the capsules as they exit the equipment.</a:t>
            </a:r>
            <a:endParaRPr lang="en-US" sz="2800" dirty="0"/>
          </a:p>
        </p:txBody>
      </p:sp>
      <p:pic>
        <p:nvPicPr>
          <p:cNvPr id="6" name="Picture 5"/>
          <p:cNvPicPr>
            <a:picLocks noChangeAspect="1"/>
          </p:cNvPicPr>
          <p:nvPr/>
        </p:nvPicPr>
        <p:blipFill rotWithShape="1">
          <a:blip r:embed="rId2"/>
          <a:srcRect l="2273" t="1313" r="2454" b="3750"/>
          <a:stretch/>
        </p:blipFill>
        <p:spPr>
          <a:xfrm>
            <a:off x="783772" y="2133600"/>
            <a:ext cx="4572000" cy="4580710"/>
          </a:xfrm>
          <a:prstGeom prst="rect">
            <a:avLst/>
          </a:prstGeom>
        </p:spPr>
      </p:pic>
    </p:spTree>
    <p:extLst>
      <p:ext uri="{BB962C8B-B14F-4D97-AF65-F5344CB8AC3E}">
        <p14:creationId xmlns:p14="http://schemas.microsoft.com/office/powerpoint/2010/main" val="1225237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2">
            <a:grayscl/>
          </a:blip>
          <a:stretch>
            <a:fillRect/>
          </a:stretch>
        </p:blipFill>
        <p:spPr>
          <a:xfrm>
            <a:off x="1933303" y="1663339"/>
            <a:ext cx="8900159" cy="4841964"/>
          </a:xfrm>
          <a:prstGeom prst="rect">
            <a:avLst/>
          </a:prstGeom>
        </p:spPr>
      </p:pic>
      <p:sp>
        <p:nvSpPr>
          <p:cNvPr id="6" name="Title 5"/>
          <p:cNvSpPr>
            <a:spLocks noGrp="1"/>
          </p:cNvSpPr>
          <p:nvPr>
            <p:ph type="title"/>
          </p:nvPr>
        </p:nvSpPr>
        <p:spPr>
          <a:xfrm>
            <a:off x="1371600" y="685800"/>
            <a:ext cx="9601200" cy="803366"/>
          </a:xfrm>
        </p:spPr>
        <p:txBody>
          <a:bodyPr/>
          <a:lstStyle/>
          <a:p>
            <a:r>
              <a:rPr lang="en-US" dirty="0" smtClean="0">
                <a:solidFill>
                  <a:schemeClr val="tx1"/>
                </a:solidFill>
              </a:rPr>
              <a:t>Conclusion and Summary</a:t>
            </a:r>
            <a:endParaRPr lang="en-US" dirty="0">
              <a:solidFill>
                <a:schemeClr val="tx1"/>
              </a:solidFill>
            </a:endParaRPr>
          </a:p>
        </p:txBody>
      </p:sp>
    </p:spTree>
    <p:extLst>
      <p:ext uri="{BB962C8B-B14F-4D97-AF65-F5344CB8AC3E}">
        <p14:creationId xmlns:p14="http://schemas.microsoft.com/office/powerpoint/2010/main" val="3575817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A187F3-6B4A-40F1-BCC1-2E7D4A05E81D}"/>
              </a:ext>
            </a:extLst>
          </p:cNvPr>
          <p:cNvSpPr>
            <a:spLocks noGrp="1"/>
          </p:cNvSpPr>
          <p:nvPr>
            <p:ph type="ctrTitle"/>
          </p:nvPr>
        </p:nvSpPr>
        <p:spPr/>
        <p:txBody>
          <a:bodyPr/>
          <a:lstStyle/>
          <a:p>
            <a:pPr algn="ctr"/>
            <a:r>
              <a:rPr lang="en-US" dirty="0" smtClean="0"/>
              <a:t>Thank You</a:t>
            </a:r>
            <a:endParaRPr lang="en-US" cap="none" dirty="0"/>
          </a:p>
        </p:txBody>
      </p:sp>
      <p:pic>
        <p:nvPicPr>
          <p:cNvPr id="4" name="Picture 3"/>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673655" y="3665742"/>
            <a:ext cx="2539682" cy="2539682"/>
          </a:xfrm>
          <a:prstGeom prst="rect">
            <a:avLst/>
          </a:prstGeom>
        </p:spPr>
      </p:pic>
      <p:pic>
        <p:nvPicPr>
          <p:cNvPr id="3" name="Picture 2"/>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3642862" y="3788228"/>
            <a:ext cx="679269" cy="679269"/>
          </a:xfrm>
          <a:prstGeom prst="rect">
            <a:avLst/>
          </a:prstGeom>
        </p:spPr>
      </p:pic>
    </p:spTree>
    <p:extLst>
      <p:ext uri="{BB962C8B-B14F-4D97-AF65-F5344CB8AC3E}">
        <p14:creationId xmlns:p14="http://schemas.microsoft.com/office/powerpoint/2010/main" val="3294778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8BDF258-FBDF-4B27-9629-7EDE5A44E595}"/>
              </a:ext>
            </a:extLst>
          </p:cNvPr>
          <p:cNvSpPr>
            <a:spLocks noGrp="1"/>
          </p:cNvSpPr>
          <p:nvPr>
            <p:ph type="title"/>
          </p:nvPr>
        </p:nvSpPr>
        <p:spPr/>
        <p:txBody>
          <a:bodyPr/>
          <a:lstStyle/>
          <a:p>
            <a:r>
              <a:rPr lang="en-US" dirty="0" smtClean="0"/>
              <a:t>Capsule Overview</a:t>
            </a:r>
            <a:endParaRPr lang="en-US" dirty="0"/>
          </a:p>
        </p:txBody>
      </p:sp>
      <p:sp>
        <p:nvSpPr>
          <p:cNvPr id="3" name="Content Placeholder 2">
            <a:extLst>
              <a:ext uri="{FF2B5EF4-FFF2-40B4-BE49-F238E27FC236}">
                <a16:creationId xmlns:a16="http://schemas.microsoft.com/office/drawing/2014/main" xmlns="" id="{9276B044-A495-4FDE-B341-D8F787F3BAD4}"/>
              </a:ext>
            </a:extLst>
          </p:cNvPr>
          <p:cNvSpPr>
            <a:spLocks noGrp="1"/>
          </p:cNvSpPr>
          <p:nvPr>
            <p:ph idx="1"/>
          </p:nvPr>
        </p:nvSpPr>
        <p:spPr>
          <a:xfrm>
            <a:off x="1371599" y="1484671"/>
            <a:ext cx="10280469" cy="4382729"/>
          </a:xfrm>
        </p:spPr>
        <p:txBody>
          <a:bodyPr/>
          <a:lstStyle/>
          <a:p>
            <a:r>
              <a:rPr lang="en-GB" dirty="0" smtClean="0">
                <a:solidFill>
                  <a:schemeClr val="tx1"/>
                </a:solidFill>
              </a:rPr>
              <a:t>Capsule </a:t>
            </a:r>
            <a:r>
              <a:rPr lang="en-GB" dirty="0">
                <a:solidFill>
                  <a:schemeClr val="tx1"/>
                </a:solidFill>
              </a:rPr>
              <a:t>is an EDIBLE solid dosage form in which the </a:t>
            </a:r>
            <a:r>
              <a:rPr lang="en-GB" b="1" dirty="0" smtClean="0">
                <a:solidFill>
                  <a:schemeClr val="tx1"/>
                </a:solidFill>
              </a:rPr>
              <a:t>drug </a:t>
            </a:r>
            <a:r>
              <a:rPr lang="en-GB" dirty="0" smtClean="0">
                <a:solidFill>
                  <a:schemeClr val="tx1"/>
                </a:solidFill>
              </a:rPr>
              <a:t>(</a:t>
            </a:r>
            <a:r>
              <a:rPr lang="en-GB" dirty="0">
                <a:solidFill>
                  <a:schemeClr val="tx1"/>
                </a:solidFill>
              </a:rPr>
              <a:t>with or without excipients) is enclosed in a hard or a soft soluble shell.</a:t>
            </a:r>
          </a:p>
          <a:p>
            <a:r>
              <a:rPr lang="en-GB" dirty="0" smtClean="0">
                <a:solidFill>
                  <a:schemeClr val="tx1"/>
                </a:solidFill>
              </a:rPr>
              <a:t>The </a:t>
            </a:r>
            <a:r>
              <a:rPr lang="en-GB" dirty="0">
                <a:solidFill>
                  <a:schemeClr val="tx1"/>
                </a:solidFill>
              </a:rPr>
              <a:t>word capsule is derived from the </a:t>
            </a:r>
            <a:r>
              <a:rPr lang="en-GB" dirty="0" err="1" smtClean="0">
                <a:solidFill>
                  <a:schemeClr val="tx1"/>
                </a:solidFill>
              </a:rPr>
              <a:t>latin</a:t>
            </a:r>
            <a:r>
              <a:rPr lang="en-GB" dirty="0" smtClean="0">
                <a:solidFill>
                  <a:schemeClr val="tx1"/>
                </a:solidFill>
              </a:rPr>
              <a:t> </a:t>
            </a:r>
            <a:r>
              <a:rPr lang="en-GB" dirty="0">
                <a:solidFill>
                  <a:schemeClr val="tx1"/>
                </a:solidFill>
              </a:rPr>
              <a:t>word that means “</a:t>
            </a:r>
            <a:r>
              <a:rPr lang="en-GB" b="1" dirty="0">
                <a:solidFill>
                  <a:schemeClr val="tx1"/>
                </a:solidFill>
              </a:rPr>
              <a:t>small box</a:t>
            </a:r>
            <a:r>
              <a:rPr lang="en-GB" dirty="0" smtClean="0">
                <a:solidFill>
                  <a:schemeClr val="tx1"/>
                </a:solidFill>
              </a:rPr>
              <a:t>”</a:t>
            </a:r>
            <a:endParaRPr lang="en-US" dirty="0">
              <a:solidFill>
                <a:schemeClr val="tx1"/>
              </a:solidFill>
            </a:endParaRPr>
          </a:p>
        </p:txBody>
      </p:sp>
      <p:graphicFrame>
        <p:nvGraphicFramePr>
          <p:cNvPr id="4" name="Diagram 3"/>
          <p:cNvGraphicFramePr/>
          <p:nvPr>
            <p:extLst>
              <p:ext uri="{D42A27DB-BD31-4B8C-83A1-F6EECF244321}">
                <p14:modId xmlns:p14="http://schemas.microsoft.com/office/powerpoint/2010/main" val="2728624104"/>
              </p:ext>
            </p:extLst>
          </p:nvPr>
        </p:nvGraphicFramePr>
        <p:xfrm>
          <a:off x="2760617" y="2856411"/>
          <a:ext cx="6453052" cy="39275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rot="16200000">
            <a:off x="-666208" y="3267834"/>
            <a:ext cx="1794081" cy="461665"/>
          </a:xfrm>
          <a:prstGeom prst="rect">
            <a:avLst/>
          </a:prstGeom>
          <a:noFill/>
        </p:spPr>
        <p:txBody>
          <a:bodyPr wrap="none" lIns="91440" tIns="45720" rIns="91440" bIns="45720">
            <a:spAutoFit/>
          </a:bodyPr>
          <a:lstStyle/>
          <a:p>
            <a:pPr algn="ctr"/>
            <a:r>
              <a:rPr lang="en-US" sz="2400" b="0" cap="none" spc="0" dirty="0" smtClean="0">
                <a:ln w="0"/>
                <a:solidFill>
                  <a:schemeClr val="tx1"/>
                </a:solidFill>
                <a:effectLst>
                  <a:outerShdw blurRad="38100" dist="19050" dir="2700000" algn="tl" rotWithShape="0">
                    <a:schemeClr val="dk1">
                      <a:alpha val="40000"/>
                    </a:schemeClr>
                  </a:outerShdw>
                </a:effectLst>
              </a:rPr>
              <a:t>Introduction</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84535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F28594-E3E7-4921-BB26-C93A4252F5E9}"/>
              </a:ext>
            </a:extLst>
          </p:cNvPr>
          <p:cNvSpPr>
            <a:spLocks noGrp="1"/>
          </p:cNvSpPr>
          <p:nvPr>
            <p:ph type="ctrTitle"/>
          </p:nvPr>
        </p:nvSpPr>
        <p:spPr/>
        <p:txBody>
          <a:bodyPr/>
          <a:lstStyle/>
          <a:p>
            <a:r>
              <a:rPr lang="en-US" cap="none" dirty="0" smtClean="0">
                <a:latin typeface="Impact" panose="020B0806030902050204" pitchFamily="34" charset="0"/>
              </a:rPr>
              <a:t>Hard Capsule Production</a:t>
            </a:r>
            <a:endParaRPr lang="en-US" cap="none" dirty="0">
              <a:latin typeface="Impact" panose="020B0806030902050204" pitchFamily="34" charset="0"/>
            </a:endParaRPr>
          </a:p>
        </p:txBody>
      </p:sp>
    </p:spTree>
    <p:extLst>
      <p:ext uri="{BB962C8B-B14F-4D97-AF65-F5344CB8AC3E}">
        <p14:creationId xmlns:p14="http://schemas.microsoft.com/office/powerpoint/2010/main" val="2682545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4294967295"/>
            <p:extLst>
              <p:ext uri="{D42A27DB-BD31-4B8C-83A1-F6EECF244321}">
                <p14:modId xmlns:p14="http://schemas.microsoft.com/office/powerpoint/2010/main" val="319319113"/>
              </p:ext>
            </p:extLst>
          </p:nvPr>
        </p:nvGraphicFramePr>
        <p:xfrm>
          <a:off x="578938" y="0"/>
          <a:ext cx="11221175"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7984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Punch Method</a:t>
            </a:r>
            <a:endParaRPr lang="en-US" dirty="0"/>
          </a:p>
        </p:txBody>
      </p:sp>
      <p:sp>
        <p:nvSpPr>
          <p:cNvPr id="3" name="Content Placeholder 2"/>
          <p:cNvSpPr>
            <a:spLocks noGrp="1"/>
          </p:cNvSpPr>
          <p:nvPr>
            <p:ph idx="1"/>
          </p:nvPr>
        </p:nvSpPr>
        <p:spPr/>
        <p:txBody>
          <a:bodyPr/>
          <a:lstStyle/>
          <a:p>
            <a:r>
              <a:rPr lang="en-GB" b="1" dirty="0">
                <a:solidFill>
                  <a:schemeClr val="tx1"/>
                </a:solidFill>
              </a:rPr>
              <a:t>The ingredients are triturated to the same </a:t>
            </a:r>
            <a:r>
              <a:rPr lang="en-GB" dirty="0">
                <a:solidFill>
                  <a:schemeClr val="tx1"/>
                </a:solidFill>
              </a:rPr>
              <a:t>particle size and then mixed by geometric dilution. The powder is placed on the powder paper or ointment slab and smoothed with spatula to a height approximately half the length of the capsule body. </a:t>
            </a:r>
          </a:p>
          <a:p>
            <a:r>
              <a:rPr lang="en-GB" dirty="0">
                <a:solidFill>
                  <a:schemeClr val="tx1"/>
                </a:solidFill>
              </a:rPr>
              <a:t>The base of the capsule is held vertically and the open end is repeatedly pushed or </a:t>
            </a:r>
            <a:r>
              <a:rPr lang="en-GB" b="1" dirty="0">
                <a:solidFill>
                  <a:schemeClr val="tx1"/>
                </a:solidFill>
              </a:rPr>
              <a:t>"punched" into the powder until the capsule is filled; the cap is then replaced to close the capsule.</a:t>
            </a:r>
            <a:endParaRPr lang="en-GB" dirty="0">
              <a:solidFill>
                <a:schemeClr val="tx1"/>
              </a:solidFill>
            </a:endParaRPr>
          </a:p>
          <a:p>
            <a:r>
              <a:rPr lang="en-GB" dirty="0">
                <a:solidFill>
                  <a:schemeClr val="tx1"/>
                </a:solidFill>
              </a:rPr>
              <a:t>Each filled capsule is weighed using an empty capsule as a counterweight. </a:t>
            </a:r>
          </a:p>
          <a:p>
            <a:r>
              <a:rPr lang="en-GB" dirty="0">
                <a:solidFill>
                  <a:schemeClr val="tx1"/>
                </a:solidFill>
              </a:rPr>
              <a:t>Powder is added or removed until the correct weight has been placed in the capsule. The filled capsule is tapped so that no air spaces are visible within the contents.</a:t>
            </a:r>
            <a:endParaRPr lang="en-US" dirty="0">
              <a:solidFill>
                <a:schemeClr val="tx1"/>
              </a:solidFill>
            </a:endParaRPr>
          </a:p>
        </p:txBody>
      </p:sp>
      <p:sp>
        <p:nvSpPr>
          <p:cNvPr id="4" name="Rectangle 3"/>
          <p:cNvSpPr/>
          <p:nvPr/>
        </p:nvSpPr>
        <p:spPr>
          <a:xfrm rot="16200000">
            <a:off x="-1822771" y="3267834"/>
            <a:ext cx="4107215" cy="461665"/>
          </a:xfrm>
          <a:prstGeom prst="rect">
            <a:avLst/>
          </a:prstGeom>
          <a:noFill/>
        </p:spPr>
        <p:txBody>
          <a:bodyPr wrap="none" lIns="91440" tIns="45720" rIns="91440" bIns="45720">
            <a:spAutoFit/>
          </a:bodyPr>
          <a:lstStyle/>
          <a:p>
            <a:pPr algn="ctr"/>
            <a:r>
              <a:rPr lang="en-US" sz="2400" b="0" cap="none" spc="0" dirty="0" smtClean="0">
                <a:ln w="0"/>
                <a:solidFill>
                  <a:schemeClr val="tx1"/>
                </a:solidFill>
                <a:effectLst>
                  <a:outerShdw blurRad="38100" dist="19050" dir="2700000" algn="tl" rotWithShape="0">
                    <a:schemeClr val="dk1">
                      <a:alpha val="40000"/>
                    </a:schemeClr>
                  </a:outerShdw>
                </a:effectLst>
              </a:rPr>
              <a:t>Hard Capsule Manufacturing</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203970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246" y="1271451"/>
            <a:ext cx="4858460" cy="557350"/>
          </a:xfrm>
        </p:spPr>
        <p:txBody>
          <a:bodyPr/>
          <a:lstStyle/>
          <a:p>
            <a:r>
              <a:rPr lang="en-US" dirty="0" smtClean="0"/>
              <a:t>Manual Filling Machines</a:t>
            </a:r>
            <a:br>
              <a:rPr lang="en-US" dirty="0" smtClean="0"/>
            </a:br>
            <a:endParaRPr lang="en-US" dirty="0"/>
          </a:p>
        </p:txBody>
      </p:sp>
      <p:sp>
        <p:nvSpPr>
          <p:cNvPr id="3" name="Content Placeholder 2"/>
          <p:cNvSpPr>
            <a:spLocks noGrp="1"/>
          </p:cNvSpPr>
          <p:nvPr>
            <p:ph idx="1"/>
          </p:nvPr>
        </p:nvSpPr>
        <p:spPr/>
        <p:txBody>
          <a:bodyPr/>
          <a:lstStyle/>
          <a:p>
            <a:r>
              <a:rPr lang="en-GB" sz="2800" dirty="0" smtClean="0"/>
              <a:t>Capsules machines are available for filling 50, 100, and 300 capsules at a time. </a:t>
            </a:r>
          </a:p>
          <a:p>
            <a:endParaRPr lang="en-GB" sz="2800" dirty="0" smtClean="0"/>
          </a:p>
          <a:p>
            <a:r>
              <a:rPr lang="en-GB" sz="2800" dirty="0" smtClean="0"/>
              <a:t>Each manufacturer's machine is slightly different in its operation, but the series of operations is the same. </a:t>
            </a:r>
            <a:endParaRPr lang="en-GB" sz="2800" dirty="0"/>
          </a:p>
        </p:txBody>
      </p:sp>
      <p:pic>
        <p:nvPicPr>
          <p:cNvPr id="4" name="Picture 3"/>
          <p:cNvPicPr>
            <a:picLocks noChangeAspect="1"/>
          </p:cNvPicPr>
          <p:nvPr/>
        </p:nvPicPr>
        <p:blipFill>
          <a:blip r:embed="rId2"/>
          <a:stretch>
            <a:fillRect/>
          </a:stretch>
        </p:blipFill>
        <p:spPr>
          <a:xfrm>
            <a:off x="487680" y="2272937"/>
            <a:ext cx="5202384" cy="41365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09323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85800"/>
            <a:ext cx="9601200" cy="655320"/>
          </a:xfrm>
        </p:spPr>
        <p:txBody>
          <a:bodyPr>
            <a:normAutofit/>
          </a:bodyPr>
          <a:lstStyle/>
          <a:p>
            <a:r>
              <a:rPr lang="en-GB" sz="4000" dirty="0">
                <a:solidFill>
                  <a:schemeClr val="tx1"/>
                </a:solidFill>
                <a:latin typeface="+mn-lt"/>
              </a:rPr>
              <a:t>The parts of a capsule </a:t>
            </a:r>
            <a:r>
              <a:rPr lang="en-US" sz="4000" dirty="0">
                <a:solidFill>
                  <a:schemeClr val="tx1"/>
                </a:solidFill>
                <a:latin typeface="+mn-lt"/>
              </a:rPr>
              <a:t>filling machine are</a:t>
            </a:r>
            <a:r>
              <a:rPr lang="en-US" sz="4000" dirty="0" smtClean="0">
                <a:solidFill>
                  <a:schemeClr val="tx1"/>
                </a:solidFill>
                <a:latin typeface="+mn-lt"/>
              </a:rPr>
              <a:t>:</a:t>
            </a:r>
            <a:endParaRPr lang="en-US" sz="4000" dirty="0">
              <a:latin typeface="+mn-lt"/>
            </a:endParaRPr>
          </a:p>
        </p:txBody>
      </p:sp>
      <p:sp>
        <p:nvSpPr>
          <p:cNvPr id="5" name="Content Placeholder 4"/>
          <p:cNvSpPr>
            <a:spLocks noGrp="1"/>
          </p:cNvSpPr>
          <p:nvPr>
            <p:ph sz="half" idx="1"/>
          </p:nvPr>
        </p:nvSpPr>
        <p:spPr>
          <a:xfrm>
            <a:off x="7611292" y="4589417"/>
            <a:ext cx="1297577" cy="352725"/>
          </a:xfrm>
          <a:noFill/>
        </p:spPr>
        <p:txBody>
          <a:bodyPr wrap="square" rtlCol="0">
            <a:spAutoFit/>
          </a:bodyPr>
          <a:lstStyle/>
          <a:p>
            <a:pPr marL="114300" lvl="1" indent="0" defTabSz="457200">
              <a:buNone/>
            </a:pPr>
            <a:r>
              <a:rPr lang="en-US" sz="1800" i="0" dirty="0" smtClean="0">
                <a:solidFill>
                  <a:schemeClr val="tx1"/>
                </a:solidFill>
              </a:rPr>
              <a:t>Scraper</a:t>
            </a:r>
            <a:endParaRPr lang="en-US" sz="1800" i="0" dirty="0">
              <a:solidFill>
                <a:schemeClr val="tx1"/>
              </a:solidFill>
            </a:endParaRPr>
          </a:p>
        </p:txBody>
      </p:sp>
      <p:pic>
        <p:nvPicPr>
          <p:cNvPr id="8" name="Content Placeholder 7"/>
          <p:cNvPicPr>
            <a:picLocks noGrp="1" noChangeAspect="1"/>
          </p:cNvPicPr>
          <p:nvPr>
            <p:ph sz="half" idx="2"/>
          </p:nvPr>
        </p:nvPicPr>
        <p:blipFill>
          <a:blip r:embed="rId2"/>
          <a:stretch>
            <a:fillRect/>
          </a:stretch>
        </p:blipFill>
        <p:spPr>
          <a:xfrm>
            <a:off x="3915842" y="3274423"/>
            <a:ext cx="3869621" cy="3302120"/>
          </a:xfrm>
          <a:prstGeom prst="rect">
            <a:avLst/>
          </a:prstGeom>
        </p:spPr>
      </p:pic>
      <p:sp>
        <p:nvSpPr>
          <p:cNvPr id="9" name="TextBox 8"/>
          <p:cNvSpPr txBox="1"/>
          <p:nvPr/>
        </p:nvSpPr>
        <p:spPr>
          <a:xfrm>
            <a:off x="1611085" y="3283131"/>
            <a:ext cx="2046514" cy="369332"/>
          </a:xfrm>
          <a:prstGeom prst="rect">
            <a:avLst/>
          </a:prstGeom>
          <a:noFill/>
        </p:spPr>
        <p:txBody>
          <a:bodyPr wrap="square" rtlCol="0">
            <a:spAutoFit/>
          </a:bodyPr>
          <a:lstStyle/>
          <a:p>
            <a:r>
              <a:rPr lang="en-US" dirty="0" smtClean="0"/>
              <a:t>Capsule Loader</a:t>
            </a:r>
            <a:endParaRPr lang="en-US" dirty="0"/>
          </a:p>
        </p:txBody>
      </p:sp>
      <p:sp>
        <p:nvSpPr>
          <p:cNvPr id="10" name="TextBox 9"/>
          <p:cNvSpPr txBox="1"/>
          <p:nvPr/>
        </p:nvSpPr>
        <p:spPr>
          <a:xfrm>
            <a:off x="2386148" y="5199017"/>
            <a:ext cx="1489166" cy="369332"/>
          </a:xfrm>
          <a:prstGeom prst="rect">
            <a:avLst/>
          </a:prstGeom>
          <a:noFill/>
        </p:spPr>
        <p:txBody>
          <a:bodyPr wrap="square" rtlCol="0">
            <a:spAutoFit/>
          </a:bodyPr>
          <a:lstStyle/>
          <a:p>
            <a:r>
              <a:rPr lang="en-US" dirty="0" smtClean="0"/>
              <a:t>Cap Holder</a:t>
            </a:r>
            <a:endParaRPr lang="en-US" dirty="0"/>
          </a:p>
        </p:txBody>
      </p:sp>
      <p:sp>
        <p:nvSpPr>
          <p:cNvPr id="11" name="TextBox 10"/>
          <p:cNvSpPr txBox="1"/>
          <p:nvPr/>
        </p:nvSpPr>
        <p:spPr>
          <a:xfrm>
            <a:off x="5834742" y="1802675"/>
            <a:ext cx="1802674" cy="369332"/>
          </a:xfrm>
          <a:prstGeom prst="rect">
            <a:avLst/>
          </a:prstGeom>
          <a:noFill/>
        </p:spPr>
        <p:txBody>
          <a:bodyPr wrap="square" rtlCol="0">
            <a:spAutoFit/>
          </a:bodyPr>
          <a:lstStyle/>
          <a:p>
            <a:r>
              <a:rPr lang="en-US" dirty="0" smtClean="0"/>
              <a:t>Base Plates</a:t>
            </a:r>
            <a:endParaRPr lang="en-US"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6309" y="3404506"/>
            <a:ext cx="1393509" cy="679813"/>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2549" y="5316037"/>
            <a:ext cx="1393509" cy="679813"/>
          </a:xfrm>
          <a:prstGeom prst="rect">
            <a:avLst/>
          </a:prstGeom>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661919" y="4771753"/>
            <a:ext cx="1994400" cy="375013"/>
          </a:xfrm>
          <a:prstGeom prst="rect">
            <a:avLst/>
          </a:prstGeom>
        </p:spPr>
      </p:pic>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5920094" y="2474287"/>
            <a:ext cx="1110685" cy="541839"/>
          </a:xfrm>
          <a:prstGeom prst="rect">
            <a:avLst/>
          </a:prstGeom>
        </p:spPr>
      </p:pic>
      <p:sp>
        <p:nvSpPr>
          <p:cNvPr id="20" name="Rectangle 19"/>
          <p:cNvSpPr/>
          <p:nvPr/>
        </p:nvSpPr>
        <p:spPr>
          <a:xfrm rot="16200000">
            <a:off x="-1628807" y="3267834"/>
            <a:ext cx="3719287" cy="461665"/>
          </a:xfrm>
          <a:prstGeom prst="rect">
            <a:avLst/>
          </a:prstGeom>
          <a:noFill/>
        </p:spPr>
        <p:txBody>
          <a:bodyPr wrap="none" lIns="91440" tIns="45720" rIns="91440" bIns="45720">
            <a:spAutoFit/>
          </a:bodyPr>
          <a:lstStyle/>
          <a:p>
            <a:pPr algn="ctr"/>
            <a:r>
              <a:rPr lang="en-US" sz="2400" b="1" dirty="0"/>
              <a:t>Manual Filling Machines</a:t>
            </a:r>
            <a:endParaRPr lang="en-US" sz="5400" dirty="0">
              <a:ln w="0"/>
              <a:effectLst>
                <a:outerShdw blurRad="38100" dist="19050" dir="2700000" algn="tl" rotWithShape="0">
                  <a:schemeClr val="dk1">
                    <a:alpha val="40000"/>
                  </a:schemeClr>
                </a:outerShdw>
              </a:effectLst>
            </a:endParaRPr>
          </a:p>
        </p:txBody>
      </p:sp>
      <p:sp>
        <p:nvSpPr>
          <p:cNvPr id="21" name="TextBox 20"/>
          <p:cNvSpPr txBox="1"/>
          <p:nvPr/>
        </p:nvSpPr>
        <p:spPr>
          <a:xfrm>
            <a:off x="8090263" y="5146765"/>
            <a:ext cx="836023" cy="369332"/>
          </a:xfrm>
          <a:prstGeom prst="rect">
            <a:avLst/>
          </a:prstGeom>
          <a:noFill/>
        </p:spPr>
        <p:txBody>
          <a:bodyPr wrap="square" rtlCol="0">
            <a:spAutoFit/>
          </a:bodyPr>
          <a:lstStyle/>
          <a:p>
            <a:pPr marL="0" lvl="1"/>
            <a:r>
              <a:rPr lang="en-US" dirty="0" smtClean="0"/>
              <a:t>Comb</a:t>
            </a:r>
            <a:endParaRPr lang="en-US" dirty="0"/>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589381" y="5255078"/>
            <a:ext cx="1197567" cy="623207"/>
          </a:xfrm>
          <a:prstGeom prst="rect">
            <a:avLst/>
          </a:prstGeom>
        </p:spPr>
      </p:pic>
    </p:spTree>
    <p:extLst>
      <p:ext uri="{BB962C8B-B14F-4D97-AF65-F5344CB8AC3E}">
        <p14:creationId xmlns:p14="http://schemas.microsoft.com/office/powerpoint/2010/main" val="645245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1"/>
            <p:extLst>
              <p:ext uri="{D42A27DB-BD31-4B8C-83A1-F6EECF244321}">
                <p14:modId xmlns:p14="http://schemas.microsoft.com/office/powerpoint/2010/main" val="3074548529"/>
              </p:ext>
            </p:extLst>
          </p:nvPr>
        </p:nvGraphicFramePr>
        <p:xfrm>
          <a:off x="949233" y="130629"/>
          <a:ext cx="11129555" cy="67273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rot="16200000">
            <a:off x="-1628807" y="3267834"/>
            <a:ext cx="3719287" cy="461665"/>
          </a:xfrm>
          <a:prstGeom prst="rect">
            <a:avLst/>
          </a:prstGeom>
          <a:noFill/>
        </p:spPr>
        <p:txBody>
          <a:bodyPr wrap="none" lIns="91440" tIns="45720" rIns="91440" bIns="45720">
            <a:spAutoFit/>
          </a:bodyPr>
          <a:lstStyle/>
          <a:p>
            <a:pPr algn="ctr"/>
            <a:r>
              <a:rPr lang="en-US" sz="2400" b="1" dirty="0"/>
              <a:t>Manual Filling Machines</a:t>
            </a:r>
            <a:endParaRPr lang="en-US" sz="5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97945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208510934"/>
              </p:ext>
            </p:extLst>
          </p:nvPr>
        </p:nvGraphicFramePr>
        <p:xfrm>
          <a:off x="1010193" y="0"/>
          <a:ext cx="11103429"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rot="16200000">
            <a:off x="-1628807" y="3267834"/>
            <a:ext cx="3719287" cy="461665"/>
          </a:xfrm>
          <a:prstGeom prst="rect">
            <a:avLst/>
          </a:prstGeom>
          <a:noFill/>
        </p:spPr>
        <p:txBody>
          <a:bodyPr wrap="none" lIns="91440" tIns="45720" rIns="91440" bIns="45720">
            <a:spAutoFit/>
          </a:bodyPr>
          <a:lstStyle/>
          <a:p>
            <a:pPr algn="ctr"/>
            <a:r>
              <a:rPr lang="en-US" sz="2400" b="1" dirty="0"/>
              <a:t>Manual Filling Machines</a:t>
            </a:r>
            <a:endParaRPr lang="en-US" sz="5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03585367"/>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ustom 27">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Custom 9">
      <a:majorFont>
        <a:latin typeface="Impact"/>
        <a:ea typeface=""/>
        <a:cs typeface=""/>
      </a:majorFont>
      <a:minorFont>
        <a:latin typeface="Arial"/>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dk1">
            <a:shade val="50000"/>
          </a:schemeClr>
        </a:lnRef>
        <a:fillRef idx="1">
          <a:schemeClr val="dk1"/>
        </a:fillRef>
        <a:effectRef idx="0">
          <a:schemeClr val="dk1"/>
        </a:effectRef>
        <a:fontRef idx="minor">
          <a:schemeClr val="lt1"/>
        </a:fontRef>
      </a:style>
    </a:spDef>
  </a:objectDefaults>
  <a:extraClrSchemeLst/>
  <a:extLst>
    <a:ext uri="{05A4C25C-085E-4340-85A3-A5531E510DB2}">
      <thm15:themeFamily xmlns:thm15="http://schemas.microsoft.com/office/thememl/2012/main" name="TF22874644_Trading cards_AAS_v3" id="{4E496154-558D-4612-A753-0794614ED79B}" vid="{A8FAAD10-755F-4F52-9B7F-8A15476B6C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06F44E19-6F9C-40C6-8F6B-82886B90190C}">
  <ds:schemaRefs>
    <ds:schemaRef ds:uri="http://schemas.microsoft.com/sharepoint/v3/contenttype/forms"/>
  </ds:schemaRefs>
</ds:datastoreItem>
</file>

<file path=customXml/itemProps2.xml><?xml version="1.0" encoding="utf-8"?>
<ds:datastoreItem xmlns:ds="http://schemas.openxmlformats.org/officeDocument/2006/customXml" ds:itemID="{A70FA373-FC71-43C5-B962-D433940CCD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505DA89-9689-4EB7-83A3-32913C232C3C}">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Trading cards</Template>
  <TotalTime>0</TotalTime>
  <Words>1082</Words>
  <Application>Microsoft Macintosh PowerPoint</Application>
  <PresentationFormat>Widescreen</PresentationFormat>
  <Paragraphs>89</Paragraphs>
  <Slides>18</Slides>
  <Notes>0</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Calibri</vt:lpstr>
      <vt:lpstr>Franklin Gothic Book</vt:lpstr>
      <vt:lpstr>Impact</vt:lpstr>
      <vt:lpstr>Wingdings</vt:lpstr>
      <vt:lpstr>Arial</vt:lpstr>
      <vt:lpstr>Crop</vt:lpstr>
      <vt:lpstr>Capsule Filling Machine</vt:lpstr>
      <vt:lpstr>Capsule Overview</vt:lpstr>
      <vt:lpstr>Hard Capsule Production</vt:lpstr>
      <vt:lpstr>PowerPoint Presentation</vt:lpstr>
      <vt:lpstr>Punch Method</vt:lpstr>
      <vt:lpstr>Manual Filling Machines </vt:lpstr>
      <vt:lpstr>The parts of a capsule filling machine are:</vt:lpstr>
      <vt:lpstr>PowerPoint Presentation</vt:lpstr>
      <vt:lpstr>PowerPoint Presentation</vt:lpstr>
      <vt:lpstr>PowerPoint Presentation</vt:lpstr>
      <vt:lpstr>Semiautomatic Filling Machines</vt:lpstr>
      <vt:lpstr>PowerPoint Presentation</vt:lpstr>
      <vt:lpstr>Dosator -Type Machines</vt:lpstr>
      <vt:lpstr>Tamping Finger and Dosing Disc</vt:lpstr>
      <vt:lpstr>Capsule Sealing</vt:lpstr>
      <vt:lpstr>Cleaning and Polishing Capsules </vt:lpstr>
      <vt:lpstr>Conclusion and Summary</vt:lpstr>
      <vt:lpstr>Thank You</vt:lpstr>
    </vt:vector>
  </TitlesOfParts>
  <Manager/>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2019-06-18T09:02:38Z</dcterms:created>
  <dcterms:modified xsi:type="dcterms:W3CDTF">2020-03-31T14:24:17Z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